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2"/>
  </p:notesMasterIdLst>
  <p:sldIdLst>
    <p:sldId id="256" r:id="rId2"/>
    <p:sldId id="257" r:id="rId3"/>
    <p:sldId id="274" r:id="rId4"/>
    <p:sldId id="258" r:id="rId5"/>
    <p:sldId id="275" r:id="rId6"/>
    <p:sldId id="276" r:id="rId7"/>
    <p:sldId id="259" r:id="rId8"/>
    <p:sldId id="266" r:id="rId9"/>
    <p:sldId id="265" r:id="rId10"/>
    <p:sldId id="267" r:id="rId11"/>
    <p:sldId id="268" r:id="rId12"/>
    <p:sldId id="269" r:id="rId13"/>
    <p:sldId id="270" r:id="rId14"/>
    <p:sldId id="272" r:id="rId15"/>
    <p:sldId id="273" r:id="rId16"/>
    <p:sldId id="277" r:id="rId17"/>
    <p:sldId id="279" r:id="rId18"/>
    <p:sldId id="278" r:id="rId19"/>
    <p:sldId id="280" r:id="rId20"/>
    <p:sldId id="281" r:id="rId21"/>
  </p:sldIdLst>
  <p:sldSz cx="9144000" cy="5143500" type="screen16x9"/>
  <p:notesSz cx="6858000" cy="9144000"/>
  <p:embeddedFontLst>
    <p:embeddedFont>
      <p:font typeface="Roboto Slab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70557" autoAdjust="0"/>
  </p:normalViewPr>
  <p:slideViewPr>
    <p:cSldViewPr snapToGrid="0">
      <p:cViewPr varScale="1">
        <p:scale>
          <a:sx n="82" d="100"/>
          <a:sy n="82" d="100"/>
        </p:scale>
        <p:origin x="3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F26FB-F339-4D05-BE04-8C486C271ACD}" type="doc">
      <dgm:prSet loTypeId="urn:microsoft.com/office/officeart/2005/8/layout/chevron2" loCatId="process" qsTypeId="urn:microsoft.com/office/officeart/2005/8/quickstyle/simple2" qsCatId="simple" csTypeId="urn:microsoft.com/office/officeart/2005/8/colors/accent1_2" csCatId="accent1" phldr="1"/>
      <dgm:spPr/>
    </dgm:pt>
    <dgm:pt modelId="{4DCCB61D-A6A8-44DE-B23F-0994D82204D9}">
      <dgm:prSet phldrT="[Texto]" custT="1"/>
      <dgm:spPr/>
      <dgm:t>
        <a:bodyPr/>
        <a:lstStyle/>
        <a:p>
          <a:r>
            <a:rPr lang="es-MX" sz="1100" b="1" dirty="0"/>
            <a:t>Training of </a:t>
          </a:r>
          <a:r>
            <a:rPr lang="es-MX" sz="1100" b="1" dirty="0" err="1"/>
            <a:t>trainers</a:t>
          </a:r>
          <a:endParaRPr lang="es-EC" sz="1100" dirty="0"/>
        </a:p>
      </dgm:t>
    </dgm:pt>
    <dgm:pt modelId="{05C17D92-A8B5-4467-91AA-D972AE09E4E2}" type="parTrans" cxnId="{8D6FB61C-0B43-4D92-B280-EE9F3364794E}">
      <dgm:prSet/>
      <dgm:spPr/>
      <dgm:t>
        <a:bodyPr/>
        <a:lstStyle/>
        <a:p>
          <a:endParaRPr lang="es-EC"/>
        </a:p>
      </dgm:t>
    </dgm:pt>
    <dgm:pt modelId="{6E092DEF-854F-4B84-ABA3-E07465726DE0}" type="sibTrans" cxnId="{8D6FB61C-0B43-4D92-B280-EE9F3364794E}">
      <dgm:prSet/>
      <dgm:spPr/>
      <dgm:t>
        <a:bodyPr/>
        <a:lstStyle/>
        <a:p>
          <a:endParaRPr lang="es-EC"/>
        </a:p>
      </dgm:t>
    </dgm:pt>
    <dgm:pt modelId="{A06CF9FB-C06D-4AEC-A5B4-D5AEC8ACB50C}">
      <dgm:prSet phldrT="[Texto]" custT="1"/>
      <dgm:spPr/>
      <dgm:t>
        <a:bodyPr/>
        <a:lstStyle/>
        <a:p>
          <a:r>
            <a:rPr lang="es-MX" sz="1100" b="1" dirty="0"/>
            <a:t>Digital </a:t>
          </a:r>
          <a:r>
            <a:rPr lang="es-MX" sz="1100" b="1" dirty="0" err="1"/>
            <a:t>Mapping</a:t>
          </a:r>
          <a:r>
            <a:rPr lang="es-MX" sz="1100" b="1" dirty="0"/>
            <a:t> Workshop</a:t>
          </a:r>
          <a:endParaRPr lang="es-EC" sz="1100" b="1" dirty="0"/>
        </a:p>
      </dgm:t>
    </dgm:pt>
    <dgm:pt modelId="{8E26AFAB-2C51-41F6-9471-22FE83613D60}" type="parTrans" cxnId="{FBEBD6EF-C9C2-477E-ABA8-2CD30EBAED30}">
      <dgm:prSet/>
      <dgm:spPr/>
      <dgm:t>
        <a:bodyPr/>
        <a:lstStyle/>
        <a:p>
          <a:endParaRPr lang="es-EC"/>
        </a:p>
      </dgm:t>
    </dgm:pt>
    <dgm:pt modelId="{EA55A0AF-B1F0-4902-A6BF-23346F65512C}" type="sibTrans" cxnId="{FBEBD6EF-C9C2-477E-ABA8-2CD30EBAED30}">
      <dgm:prSet/>
      <dgm:spPr/>
      <dgm:t>
        <a:bodyPr/>
        <a:lstStyle/>
        <a:p>
          <a:endParaRPr lang="es-EC"/>
        </a:p>
      </dgm:t>
    </dgm:pt>
    <dgm:pt modelId="{757C4895-4399-43BD-8539-B9BA57883B2E}">
      <dgm:prSet phldrT="[Texto]" custT="1"/>
      <dgm:spPr/>
      <dgm:t>
        <a:bodyPr/>
        <a:lstStyle/>
        <a:p>
          <a:r>
            <a:rPr lang="es-MX" sz="1100" b="1" dirty="0"/>
            <a:t>Jornadas de mapeo</a:t>
          </a:r>
          <a:endParaRPr lang="es-EC" sz="1100" b="1" dirty="0"/>
        </a:p>
      </dgm:t>
    </dgm:pt>
    <dgm:pt modelId="{6AF83A53-3964-4227-BEA8-8A5FCCF44128}" type="parTrans" cxnId="{AE682F05-5488-4C8B-9544-3CA08A44D27E}">
      <dgm:prSet/>
      <dgm:spPr/>
      <dgm:t>
        <a:bodyPr/>
        <a:lstStyle/>
        <a:p>
          <a:endParaRPr lang="es-EC"/>
        </a:p>
      </dgm:t>
    </dgm:pt>
    <dgm:pt modelId="{1F47FF51-3C2D-4300-ABEE-A3403624B456}" type="sibTrans" cxnId="{AE682F05-5488-4C8B-9544-3CA08A44D27E}">
      <dgm:prSet/>
      <dgm:spPr/>
      <dgm:t>
        <a:bodyPr/>
        <a:lstStyle/>
        <a:p>
          <a:endParaRPr lang="es-EC"/>
        </a:p>
      </dgm:t>
    </dgm:pt>
    <dgm:pt modelId="{0F73ED10-84C0-49A3-9C6F-ABF198931352}">
      <dgm:prSet/>
      <dgm:spPr/>
      <dgm:t>
        <a:bodyPr/>
        <a:lstStyle/>
        <a:p>
          <a:endParaRPr lang="es-EC"/>
        </a:p>
      </dgm:t>
    </dgm:pt>
    <dgm:pt modelId="{AE85D6B3-7452-4B76-A8D2-560A0138852D}" type="parTrans" cxnId="{BC16D03C-4471-4778-96A2-4B9E8181576C}">
      <dgm:prSet/>
      <dgm:spPr/>
      <dgm:t>
        <a:bodyPr/>
        <a:lstStyle/>
        <a:p>
          <a:endParaRPr lang="es-EC"/>
        </a:p>
      </dgm:t>
    </dgm:pt>
    <dgm:pt modelId="{C201E6CC-D7B3-4BDF-98B6-F0D4285A0859}" type="sibTrans" cxnId="{BC16D03C-4471-4778-96A2-4B9E8181576C}">
      <dgm:prSet/>
      <dgm:spPr/>
      <dgm:t>
        <a:bodyPr/>
        <a:lstStyle/>
        <a:p>
          <a:endParaRPr lang="es-EC"/>
        </a:p>
      </dgm:t>
    </dgm:pt>
    <dgm:pt modelId="{15D6108A-6A14-4DBD-86AF-9C2B091D9A49}">
      <dgm:prSet/>
      <dgm:spPr/>
      <dgm:t>
        <a:bodyPr/>
        <a:lstStyle/>
        <a:p>
          <a:endParaRPr lang="es-EC"/>
        </a:p>
      </dgm:t>
    </dgm:pt>
    <dgm:pt modelId="{4504E2E0-F7E5-4FB5-8D94-0218768B7C69}" type="parTrans" cxnId="{C395F246-5BB6-45FC-B5AB-F0358FEF1A6B}">
      <dgm:prSet/>
      <dgm:spPr/>
      <dgm:t>
        <a:bodyPr/>
        <a:lstStyle/>
        <a:p>
          <a:endParaRPr lang="es-EC"/>
        </a:p>
      </dgm:t>
    </dgm:pt>
    <dgm:pt modelId="{B366503A-6A1E-4167-B941-F2BDB524A44F}" type="sibTrans" cxnId="{C395F246-5BB6-45FC-B5AB-F0358FEF1A6B}">
      <dgm:prSet/>
      <dgm:spPr/>
      <dgm:t>
        <a:bodyPr/>
        <a:lstStyle/>
        <a:p>
          <a:endParaRPr lang="es-EC"/>
        </a:p>
      </dgm:t>
    </dgm:pt>
    <dgm:pt modelId="{80C4AC94-78B0-47C9-BC05-C1338247B32B}">
      <dgm:prSet/>
      <dgm:spPr/>
      <dgm:t>
        <a:bodyPr/>
        <a:lstStyle/>
        <a:p>
          <a:endParaRPr lang="es-EC"/>
        </a:p>
      </dgm:t>
    </dgm:pt>
    <dgm:pt modelId="{33286C39-6BDF-4215-B72F-4C1A59F31F46}" type="parTrans" cxnId="{74907CC6-C80D-4527-9CA9-9B6C3A69A9AF}">
      <dgm:prSet/>
      <dgm:spPr/>
      <dgm:t>
        <a:bodyPr/>
        <a:lstStyle/>
        <a:p>
          <a:endParaRPr lang="es-EC"/>
        </a:p>
      </dgm:t>
    </dgm:pt>
    <dgm:pt modelId="{AA9C72AB-0C15-4844-9B48-A4155D6F6DF1}" type="sibTrans" cxnId="{74907CC6-C80D-4527-9CA9-9B6C3A69A9AF}">
      <dgm:prSet/>
      <dgm:spPr/>
      <dgm:t>
        <a:bodyPr/>
        <a:lstStyle/>
        <a:p>
          <a:endParaRPr lang="es-EC"/>
        </a:p>
      </dgm:t>
    </dgm:pt>
    <dgm:pt modelId="{819BC5E4-D87A-48F2-85D6-8882DC77B543}">
      <dgm:prSet/>
      <dgm:spPr/>
      <dgm:t>
        <a:bodyPr/>
        <a:lstStyle/>
        <a:p>
          <a:endParaRPr lang="es-EC"/>
        </a:p>
      </dgm:t>
    </dgm:pt>
    <dgm:pt modelId="{A27F637F-2ED9-459D-9A56-E6B076CD55FA}" type="parTrans" cxnId="{A14F1EB9-2C18-4507-9DA0-8ADDF6D191EB}">
      <dgm:prSet/>
      <dgm:spPr/>
      <dgm:t>
        <a:bodyPr/>
        <a:lstStyle/>
        <a:p>
          <a:endParaRPr lang="es-EC"/>
        </a:p>
      </dgm:t>
    </dgm:pt>
    <dgm:pt modelId="{E4EE429A-5EE7-48B2-B995-B4EDF62E1E71}" type="sibTrans" cxnId="{A14F1EB9-2C18-4507-9DA0-8ADDF6D191EB}">
      <dgm:prSet/>
      <dgm:spPr/>
      <dgm:t>
        <a:bodyPr/>
        <a:lstStyle/>
        <a:p>
          <a:endParaRPr lang="es-EC"/>
        </a:p>
      </dgm:t>
    </dgm:pt>
    <dgm:pt modelId="{C5B58EF3-893E-4456-BD61-1291C1D18D74}" type="pres">
      <dgm:prSet presAssocID="{5D3F26FB-F339-4D05-BE04-8C486C271ACD}" presName="linearFlow" presStyleCnt="0">
        <dgm:presLayoutVars>
          <dgm:dir/>
          <dgm:animLvl val="lvl"/>
          <dgm:resizeHandles val="exact"/>
        </dgm:presLayoutVars>
      </dgm:prSet>
      <dgm:spPr/>
    </dgm:pt>
    <dgm:pt modelId="{69725846-DD5E-4906-A383-0556C8249402}" type="pres">
      <dgm:prSet presAssocID="{4DCCB61D-A6A8-44DE-B23F-0994D82204D9}" presName="composite" presStyleCnt="0"/>
      <dgm:spPr/>
    </dgm:pt>
    <dgm:pt modelId="{43DAC724-1D9E-47C3-9E60-D8EED8572C0F}" type="pres">
      <dgm:prSet presAssocID="{4DCCB61D-A6A8-44DE-B23F-0994D82204D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FFAAAE8-4F44-4761-BAA5-ACA44E3E0588}" type="pres">
      <dgm:prSet presAssocID="{4DCCB61D-A6A8-44DE-B23F-0994D82204D9}" presName="descendantText" presStyleLbl="alignAcc1" presStyleIdx="0" presStyleCnt="3">
        <dgm:presLayoutVars>
          <dgm:bulletEnabled val="1"/>
        </dgm:presLayoutVars>
      </dgm:prSet>
      <dgm:spPr/>
    </dgm:pt>
    <dgm:pt modelId="{3FBA88C8-0740-4524-8028-15AC91A0A049}" type="pres">
      <dgm:prSet presAssocID="{6E092DEF-854F-4B84-ABA3-E07465726DE0}" presName="sp" presStyleCnt="0"/>
      <dgm:spPr/>
    </dgm:pt>
    <dgm:pt modelId="{4EC93C02-1262-4DD8-A224-62B469BB0B40}" type="pres">
      <dgm:prSet presAssocID="{A06CF9FB-C06D-4AEC-A5B4-D5AEC8ACB50C}" presName="composite" presStyleCnt="0"/>
      <dgm:spPr/>
    </dgm:pt>
    <dgm:pt modelId="{EBDC689F-1D20-47F4-9082-5F15F8678D2F}" type="pres">
      <dgm:prSet presAssocID="{A06CF9FB-C06D-4AEC-A5B4-D5AEC8ACB50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7CF9586-197B-4E9F-ABC0-16659D6006D8}" type="pres">
      <dgm:prSet presAssocID="{A06CF9FB-C06D-4AEC-A5B4-D5AEC8ACB50C}" presName="descendantText" presStyleLbl="alignAcc1" presStyleIdx="1" presStyleCnt="3">
        <dgm:presLayoutVars>
          <dgm:bulletEnabled val="1"/>
        </dgm:presLayoutVars>
      </dgm:prSet>
      <dgm:spPr/>
    </dgm:pt>
    <dgm:pt modelId="{D1E029BC-A00F-4C74-807C-284C773FFD6A}" type="pres">
      <dgm:prSet presAssocID="{EA55A0AF-B1F0-4902-A6BF-23346F65512C}" presName="sp" presStyleCnt="0"/>
      <dgm:spPr/>
    </dgm:pt>
    <dgm:pt modelId="{5BB85D9F-46D5-4279-A1E4-3F1B0848139C}" type="pres">
      <dgm:prSet presAssocID="{757C4895-4399-43BD-8539-B9BA57883B2E}" presName="composite" presStyleCnt="0"/>
      <dgm:spPr/>
    </dgm:pt>
    <dgm:pt modelId="{1292AD98-372B-4405-89BF-EA787A498754}" type="pres">
      <dgm:prSet presAssocID="{757C4895-4399-43BD-8539-B9BA57883B2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A8AB426-3BDE-4B7E-8723-5FFE14992A2E}" type="pres">
      <dgm:prSet presAssocID="{757C4895-4399-43BD-8539-B9BA57883B2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BA0340A-E12E-4E0D-9D33-C27EE7DCF721}" type="presOf" srcId="{757C4895-4399-43BD-8539-B9BA57883B2E}" destId="{1292AD98-372B-4405-89BF-EA787A498754}" srcOrd="0" destOrd="0" presId="urn:microsoft.com/office/officeart/2005/8/layout/chevron2"/>
    <dgm:cxn modelId="{1D4EED37-6741-4414-AB96-35AC27B3B9B3}" type="presOf" srcId="{4DCCB61D-A6A8-44DE-B23F-0994D82204D9}" destId="{43DAC724-1D9E-47C3-9E60-D8EED8572C0F}" srcOrd="0" destOrd="0" presId="urn:microsoft.com/office/officeart/2005/8/layout/chevron2"/>
    <dgm:cxn modelId="{5DBF6365-40ED-4F74-BBE9-1BD5A77C19DB}" type="presOf" srcId="{0F73ED10-84C0-49A3-9C6F-ABF198931352}" destId="{FFFAAAE8-4F44-4761-BAA5-ACA44E3E0588}" srcOrd="0" destOrd="0" presId="urn:microsoft.com/office/officeart/2005/8/layout/chevron2"/>
    <dgm:cxn modelId="{AE682F05-5488-4C8B-9544-3CA08A44D27E}" srcId="{5D3F26FB-F339-4D05-BE04-8C486C271ACD}" destId="{757C4895-4399-43BD-8539-B9BA57883B2E}" srcOrd="2" destOrd="0" parTransId="{6AF83A53-3964-4227-BEA8-8A5FCCF44128}" sibTransId="{1F47FF51-3C2D-4300-ABEE-A3403624B456}"/>
    <dgm:cxn modelId="{99C3EE9D-6C46-4B98-B423-F25954B976FF}" type="presOf" srcId="{5D3F26FB-F339-4D05-BE04-8C486C271ACD}" destId="{C5B58EF3-893E-4456-BD61-1291C1D18D74}" srcOrd="0" destOrd="0" presId="urn:microsoft.com/office/officeart/2005/8/layout/chevron2"/>
    <dgm:cxn modelId="{B6EBA37B-BD71-42D8-BB25-483A546D743F}" type="presOf" srcId="{819BC5E4-D87A-48F2-85D6-8882DC77B543}" destId="{FFFAAAE8-4F44-4761-BAA5-ACA44E3E0588}" srcOrd="0" destOrd="3" presId="urn:microsoft.com/office/officeart/2005/8/layout/chevron2"/>
    <dgm:cxn modelId="{8D6FB61C-0B43-4D92-B280-EE9F3364794E}" srcId="{5D3F26FB-F339-4D05-BE04-8C486C271ACD}" destId="{4DCCB61D-A6A8-44DE-B23F-0994D82204D9}" srcOrd="0" destOrd="0" parTransId="{05C17D92-A8B5-4467-91AA-D972AE09E4E2}" sibTransId="{6E092DEF-854F-4B84-ABA3-E07465726DE0}"/>
    <dgm:cxn modelId="{A14F1EB9-2C18-4507-9DA0-8ADDF6D191EB}" srcId="{4DCCB61D-A6A8-44DE-B23F-0994D82204D9}" destId="{819BC5E4-D87A-48F2-85D6-8882DC77B543}" srcOrd="3" destOrd="0" parTransId="{A27F637F-2ED9-459D-9A56-E6B076CD55FA}" sibTransId="{E4EE429A-5EE7-48B2-B995-B4EDF62E1E71}"/>
    <dgm:cxn modelId="{1F9554E4-1173-4CEB-A0EF-7D102EEBD6EC}" type="presOf" srcId="{15D6108A-6A14-4DBD-86AF-9C2B091D9A49}" destId="{FFFAAAE8-4F44-4761-BAA5-ACA44E3E0588}" srcOrd="0" destOrd="1" presId="urn:microsoft.com/office/officeart/2005/8/layout/chevron2"/>
    <dgm:cxn modelId="{74907CC6-C80D-4527-9CA9-9B6C3A69A9AF}" srcId="{4DCCB61D-A6A8-44DE-B23F-0994D82204D9}" destId="{80C4AC94-78B0-47C9-BC05-C1338247B32B}" srcOrd="2" destOrd="0" parTransId="{33286C39-6BDF-4215-B72F-4C1A59F31F46}" sibTransId="{AA9C72AB-0C15-4844-9B48-A4155D6F6DF1}"/>
    <dgm:cxn modelId="{FBEBD6EF-C9C2-477E-ABA8-2CD30EBAED30}" srcId="{5D3F26FB-F339-4D05-BE04-8C486C271ACD}" destId="{A06CF9FB-C06D-4AEC-A5B4-D5AEC8ACB50C}" srcOrd="1" destOrd="0" parTransId="{8E26AFAB-2C51-41F6-9471-22FE83613D60}" sibTransId="{EA55A0AF-B1F0-4902-A6BF-23346F65512C}"/>
    <dgm:cxn modelId="{BC16D03C-4471-4778-96A2-4B9E8181576C}" srcId="{4DCCB61D-A6A8-44DE-B23F-0994D82204D9}" destId="{0F73ED10-84C0-49A3-9C6F-ABF198931352}" srcOrd="0" destOrd="0" parTransId="{AE85D6B3-7452-4B76-A8D2-560A0138852D}" sibTransId="{C201E6CC-D7B3-4BDF-98B6-F0D4285A0859}"/>
    <dgm:cxn modelId="{9F732237-A10F-46C2-847B-ADD9E81FF798}" type="presOf" srcId="{A06CF9FB-C06D-4AEC-A5B4-D5AEC8ACB50C}" destId="{EBDC689F-1D20-47F4-9082-5F15F8678D2F}" srcOrd="0" destOrd="0" presId="urn:microsoft.com/office/officeart/2005/8/layout/chevron2"/>
    <dgm:cxn modelId="{539C6417-0BCE-4D4D-9EB7-7557A1DE374A}" type="presOf" srcId="{80C4AC94-78B0-47C9-BC05-C1338247B32B}" destId="{FFFAAAE8-4F44-4761-BAA5-ACA44E3E0588}" srcOrd="0" destOrd="2" presId="urn:microsoft.com/office/officeart/2005/8/layout/chevron2"/>
    <dgm:cxn modelId="{C395F246-5BB6-45FC-B5AB-F0358FEF1A6B}" srcId="{4DCCB61D-A6A8-44DE-B23F-0994D82204D9}" destId="{15D6108A-6A14-4DBD-86AF-9C2B091D9A49}" srcOrd="1" destOrd="0" parTransId="{4504E2E0-F7E5-4FB5-8D94-0218768B7C69}" sibTransId="{B366503A-6A1E-4167-B941-F2BDB524A44F}"/>
    <dgm:cxn modelId="{C01F79AC-5573-4813-B815-3473C501CBB0}" type="presParOf" srcId="{C5B58EF3-893E-4456-BD61-1291C1D18D74}" destId="{69725846-DD5E-4906-A383-0556C8249402}" srcOrd="0" destOrd="0" presId="urn:microsoft.com/office/officeart/2005/8/layout/chevron2"/>
    <dgm:cxn modelId="{5578FB1D-D69A-4396-A112-950088DB2D65}" type="presParOf" srcId="{69725846-DD5E-4906-A383-0556C8249402}" destId="{43DAC724-1D9E-47C3-9E60-D8EED8572C0F}" srcOrd="0" destOrd="0" presId="urn:microsoft.com/office/officeart/2005/8/layout/chevron2"/>
    <dgm:cxn modelId="{8C230759-B961-4BB0-966E-0BACA8BF8AB7}" type="presParOf" srcId="{69725846-DD5E-4906-A383-0556C8249402}" destId="{FFFAAAE8-4F44-4761-BAA5-ACA44E3E0588}" srcOrd="1" destOrd="0" presId="urn:microsoft.com/office/officeart/2005/8/layout/chevron2"/>
    <dgm:cxn modelId="{24A61644-04F5-4ECE-A9C6-33B74D69D744}" type="presParOf" srcId="{C5B58EF3-893E-4456-BD61-1291C1D18D74}" destId="{3FBA88C8-0740-4524-8028-15AC91A0A049}" srcOrd="1" destOrd="0" presId="urn:microsoft.com/office/officeart/2005/8/layout/chevron2"/>
    <dgm:cxn modelId="{7225EA7C-49CE-4FCE-9D89-5A6567A6C471}" type="presParOf" srcId="{C5B58EF3-893E-4456-BD61-1291C1D18D74}" destId="{4EC93C02-1262-4DD8-A224-62B469BB0B40}" srcOrd="2" destOrd="0" presId="urn:microsoft.com/office/officeart/2005/8/layout/chevron2"/>
    <dgm:cxn modelId="{4109AAA3-AD40-44F6-A4C8-ED9D6EAFC29D}" type="presParOf" srcId="{4EC93C02-1262-4DD8-A224-62B469BB0B40}" destId="{EBDC689F-1D20-47F4-9082-5F15F8678D2F}" srcOrd="0" destOrd="0" presId="urn:microsoft.com/office/officeart/2005/8/layout/chevron2"/>
    <dgm:cxn modelId="{E397E37E-54AB-46A5-87B2-EF649111FBCB}" type="presParOf" srcId="{4EC93C02-1262-4DD8-A224-62B469BB0B40}" destId="{17CF9586-197B-4E9F-ABC0-16659D6006D8}" srcOrd="1" destOrd="0" presId="urn:microsoft.com/office/officeart/2005/8/layout/chevron2"/>
    <dgm:cxn modelId="{A97FB1EA-7F32-438D-8AC4-69884ACB6A08}" type="presParOf" srcId="{C5B58EF3-893E-4456-BD61-1291C1D18D74}" destId="{D1E029BC-A00F-4C74-807C-284C773FFD6A}" srcOrd="3" destOrd="0" presId="urn:microsoft.com/office/officeart/2005/8/layout/chevron2"/>
    <dgm:cxn modelId="{A811377F-9898-422B-9422-74FE842A89BB}" type="presParOf" srcId="{C5B58EF3-893E-4456-BD61-1291C1D18D74}" destId="{5BB85D9F-46D5-4279-A1E4-3F1B0848139C}" srcOrd="4" destOrd="0" presId="urn:microsoft.com/office/officeart/2005/8/layout/chevron2"/>
    <dgm:cxn modelId="{3E901DA0-6D96-46D0-B323-FBE4388686C0}" type="presParOf" srcId="{5BB85D9F-46D5-4279-A1E4-3F1B0848139C}" destId="{1292AD98-372B-4405-89BF-EA787A498754}" srcOrd="0" destOrd="0" presId="urn:microsoft.com/office/officeart/2005/8/layout/chevron2"/>
    <dgm:cxn modelId="{1F1E48A5-C844-4C5C-A978-688DF8FDEE99}" type="presParOf" srcId="{5BB85D9F-46D5-4279-A1E4-3F1B0848139C}" destId="{FA8AB426-3BDE-4B7E-8723-5FFE14992A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FEA92-F1E1-4CAF-9B73-55749ED8CD3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D782466-2AE1-4B87-A2F1-C2CF5287BD35}">
      <dgm:prSet phldrT="[Texto]"/>
      <dgm:spPr/>
      <dgm:t>
        <a:bodyPr/>
        <a:lstStyle/>
        <a:p>
          <a:r>
            <a:rPr lang="es-MX" b="1" dirty="0"/>
            <a:t>Día 1</a:t>
          </a:r>
          <a:endParaRPr lang="es-EC" b="1" dirty="0"/>
        </a:p>
      </dgm:t>
    </dgm:pt>
    <dgm:pt modelId="{345A865E-DAA3-4A8E-9103-1ABAEDE0A3BA}" type="parTrans" cxnId="{D4BCA5C5-0420-4BAA-B8C9-E47DBAE521BF}">
      <dgm:prSet/>
      <dgm:spPr/>
      <dgm:t>
        <a:bodyPr/>
        <a:lstStyle/>
        <a:p>
          <a:endParaRPr lang="es-EC"/>
        </a:p>
      </dgm:t>
    </dgm:pt>
    <dgm:pt modelId="{0D308ABC-4C79-4D0A-BE37-7C31B9B358BA}" type="sibTrans" cxnId="{D4BCA5C5-0420-4BAA-B8C9-E47DBAE521BF}">
      <dgm:prSet/>
      <dgm:spPr/>
      <dgm:t>
        <a:bodyPr/>
        <a:lstStyle/>
        <a:p>
          <a:endParaRPr lang="es-EC"/>
        </a:p>
      </dgm:t>
    </dgm:pt>
    <dgm:pt modelId="{AEEC286F-2E71-4CCB-A4E8-EB155AA5E886}">
      <dgm:prSet phldrT="[Texto]"/>
      <dgm:spPr/>
      <dgm:t>
        <a:bodyPr/>
        <a:lstStyle/>
        <a:p>
          <a:r>
            <a:rPr lang="es-ES_tradnl" dirty="0"/>
            <a:t>Introducción al mapeo digital</a:t>
          </a:r>
          <a:endParaRPr lang="es-EC" dirty="0"/>
        </a:p>
      </dgm:t>
    </dgm:pt>
    <dgm:pt modelId="{290A3454-FC53-4463-8E0A-29FFA1233327}" type="parTrans" cxnId="{87AFA286-F825-4F11-946F-9A79E8FBBC83}">
      <dgm:prSet/>
      <dgm:spPr/>
      <dgm:t>
        <a:bodyPr/>
        <a:lstStyle/>
        <a:p>
          <a:endParaRPr lang="es-EC"/>
        </a:p>
      </dgm:t>
    </dgm:pt>
    <dgm:pt modelId="{47BCF36A-D441-428F-800E-CE6B31CBAA60}" type="sibTrans" cxnId="{87AFA286-F825-4F11-946F-9A79E8FBBC83}">
      <dgm:prSet/>
      <dgm:spPr/>
      <dgm:t>
        <a:bodyPr/>
        <a:lstStyle/>
        <a:p>
          <a:endParaRPr lang="es-EC"/>
        </a:p>
      </dgm:t>
    </dgm:pt>
    <dgm:pt modelId="{A732C954-13ED-447F-8CBB-A41A5C6D200A}">
      <dgm:prSet phldrT="[Texto]"/>
      <dgm:spPr/>
      <dgm:t>
        <a:bodyPr/>
        <a:lstStyle/>
        <a:p>
          <a:r>
            <a:rPr lang="es-ES_tradnl" dirty="0"/>
            <a:t>Los temas a mapear (educación, seguridad, agua y saneamiento) </a:t>
          </a:r>
          <a:endParaRPr lang="es-EC" dirty="0"/>
        </a:p>
      </dgm:t>
    </dgm:pt>
    <dgm:pt modelId="{9040E2F6-A31F-4A11-9A4B-3EC950A2137F}" type="parTrans" cxnId="{52235A63-DE8B-432C-AA8A-46014FA5323E}">
      <dgm:prSet/>
      <dgm:spPr/>
      <dgm:t>
        <a:bodyPr/>
        <a:lstStyle/>
        <a:p>
          <a:endParaRPr lang="es-EC"/>
        </a:p>
      </dgm:t>
    </dgm:pt>
    <dgm:pt modelId="{85F20280-089D-4ECE-BEE8-AD757EE4E351}" type="sibTrans" cxnId="{52235A63-DE8B-432C-AA8A-46014FA5323E}">
      <dgm:prSet/>
      <dgm:spPr/>
      <dgm:t>
        <a:bodyPr/>
        <a:lstStyle/>
        <a:p>
          <a:endParaRPr lang="es-EC"/>
        </a:p>
      </dgm:t>
    </dgm:pt>
    <dgm:pt modelId="{BABAA98D-3C75-4AC8-9368-ACA6B3798547}">
      <dgm:prSet phldrT="[Texto]"/>
      <dgm:spPr/>
      <dgm:t>
        <a:bodyPr/>
        <a:lstStyle/>
        <a:p>
          <a:r>
            <a:rPr lang="es-MX" b="1" dirty="0"/>
            <a:t>Día 2</a:t>
          </a:r>
          <a:endParaRPr lang="es-EC" b="1" dirty="0"/>
        </a:p>
      </dgm:t>
    </dgm:pt>
    <dgm:pt modelId="{E95C0CC7-5B89-450C-9A18-7B1D1983F2B1}" type="parTrans" cxnId="{350821FF-6D79-4D43-963E-5CD3A6D8F381}">
      <dgm:prSet/>
      <dgm:spPr/>
      <dgm:t>
        <a:bodyPr/>
        <a:lstStyle/>
        <a:p>
          <a:endParaRPr lang="es-EC"/>
        </a:p>
      </dgm:t>
    </dgm:pt>
    <dgm:pt modelId="{1F888B92-B2E7-49F7-8B29-656503AC9DD1}" type="sibTrans" cxnId="{350821FF-6D79-4D43-963E-5CD3A6D8F381}">
      <dgm:prSet/>
      <dgm:spPr/>
      <dgm:t>
        <a:bodyPr/>
        <a:lstStyle/>
        <a:p>
          <a:endParaRPr lang="es-EC"/>
        </a:p>
      </dgm:t>
    </dgm:pt>
    <dgm:pt modelId="{FD0D330A-8C33-43D4-BAD6-8DD23BBB69EE}">
      <dgm:prSet phldrT="[Texto]"/>
      <dgm:spPr/>
      <dgm:t>
        <a:bodyPr/>
        <a:lstStyle/>
        <a:p>
          <a:r>
            <a:rPr lang="es-ES_tradnl" dirty="0"/>
            <a:t>Aprender a usar el hardware y el software de mapeo digital </a:t>
          </a:r>
          <a:endParaRPr lang="es-EC" dirty="0"/>
        </a:p>
      </dgm:t>
    </dgm:pt>
    <dgm:pt modelId="{BEC6F91E-4832-46BF-8719-69D429FC2729}" type="parTrans" cxnId="{51DC72FF-F79C-4C9F-987B-BFB2472AD3D0}">
      <dgm:prSet/>
      <dgm:spPr/>
      <dgm:t>
        <a:bodyPr/>
        <a:lstStyle/>
        <a:p>
          <a:endParaRPr lang="es-EC"/>
        </a:p>
      </dgm:t>
    </dgm:pt>
    <dgm:pt modelId="{8C4726AB-D306-4A0D-804C-24E2E76B02FD}" type="sibTrans" cxnId="{51DC72FF-F79C-4C9F-987B-BFB2472AD3D0}">
      <dgm:prSet/>
      <dgm:spPr/>
      <dgm:t>
        <a:bodyPr/>
        <a:lstStyle/>
        <a:p>
          <a:endParaRPr lang="es-EC"/>
        </a:p>
      </dgm:t>
    </dgm:pt>
    <dgm:pt modelId="{A014790B-37BD-40EF-8E0B-F3F61D9EB1B4}">
      <dgm:prSet phldrT="[Texto]"/>
      <dgm:spPr/>
      <dgm:t>
        <a:bodyPr/>
        <a:lstStyle/>
        <a:p>
          <a:r>
            <a:rPr lang="es-ES_tradnl" dirty="0"/>
            <a:t>Ejercicio práctico de mapeo</a:t>
          </a:r>
          <a:endParaRPr lang="es-EC" dirty="0"/>
        </a:p>
      </dgm:t>
    </dgm:pt>
    <dgm:pt modelId="{F45BCF35-F0B8-4692-8681-DE466C14B911}" type="parTrans" cxnId="{1B93E1BE-416E-43A7-BF4F-656328028471}">
      <dgm:prSet/>
      <dgm:spPr/>
      <dgm:t>
        <a:bodyPr/>
        <a:lstStyle/>
        <a:p>
          <a:endParaRPr lang="es-EC"/>
        </a:p>
      </dgm:t>
    </dgm:pt>
    <dgm:pt modelId="{B5D5595A-0FF2-4816-9DFC-A27FB6EB66CF}" type="sibTrans" cxnId="{1B93E1BE-416E-43A7-BF4F-656328028471}">
      <dgm:prSet/>
      <dgm:spPr/>
      <dgm:t>
        <a:bodyPr/>
        <a:lstStyle/>
        <a:p>
          <a:endParaRPr lang="es-EC"/>
        </a:p>
      </dgm:t>
    </dgm:pt>
    <dgm:pt modelId="{D505D9ED-3AEF-481C-A837-0384E9600CB3}">
      <dgm:prSet phldrT="[Texto]"/>
      <dgm:spPr/>
      <dgm:t>
        <a:bodyPr/>
        <a:lstStyle/>
        <a:p>
          <a:r>
            <a:rPr lang="es-MX" b="1" dirty="0"/>
            <a:t>Día 4</a:t>
          </a:r>
          <a:endParaRPr lang="es-EC" b="1" dirty="0"/>
        </a:p>
      </dgm:t>
    </dgm:pt>
    <dgm:pt modelId="{F5D7CBA8-9FBD-4E29-8349-7CEA7B1FF806}" type="parTrans" cxnId="{E97B1577-E404-4DF3-82C5-53B975E5803B}">
      <dgm:prSet/>
      <dgm:spPr/>
      <dgm:t>
        <a:bodyPr/>
        <a:lstStyle/>
        <a:p>
          <a:endParaRPr lang="es-EC"/>
        </a:p>
      </dgm:t>
    </dgm:pt>
    <dgm:pt modelId="{C7872B23-027C-4364-AC57-2DF458F8A086}" type="sibTrans" cxnId="{E97B1577-E404-4DF3-82C5-53B975E5803B}">
      <dgm:prSet/>
      <dgm:spPr/>
      <dgm:t>
        <a:bodyPr/>
        <a:lstStyle/>
        <a:p>
          <a:endParaRPr lang="es-EC"/>
        </a:p>
      </dgm:t>
    </dgm:pt>
    <dgm:pt modelId="{0516E627-007E-4534-8F35-60B7322AD221}">
      <dgm:prSet phldrT="[Texto]"/>
      <dgm:spPr/>
      <dgm:t>
        <a:bodyPr/>
        <a:lstStyle/>
        <a:p>
          <a:r>
            <a:rPr lang="es-ES_tradnl" dirty="0"/>
            <a:t>Técnicas de </a:t>
          </a:r>
          <a:r>
            <a:rPr lang="es-ES_tradnl" dirty="0" err="1"/>
            <a:t>blogging</a:t>
          </a:r>
          <a:endParaRPr lang="es-EC" dirty="0"/>
        </a:p>
      </dgm:t>
    </dgm:pt>
    <dgm:pt modelId="{1FECA1D1-B723-4151-A4E1-6382F60127D5}" type="parTrans" cxnId="{B7503810-CFB6-4774-9BFC-EAE147849A79}">
      <dgm:prSet/>
      <dgm:spPr/>
      <dgm:t>
        <a:bodyPr/>
        <a:lstStyle/>
        <a:p>
          <a:endParaRPr lang="es-EC"/>
        </a:p>
      </dgm:t>
    </dgm:pt>
    <dgm:pt modelId="{F7F92606-D940-49E1-81B8-4FF2FB803FDB}" type="sibTrans" cxnId="{B7503810-CFB6-4774-9BFC-EAE147849A79}">
      <dgm:prSet/>
      <dgm:spPr/>
      <dgm:t>
        <a:bodyPr/>
        <a:lstStyle/>
        <a:p>
          <a:endParaRPr lang="es-EC"/>
        </a:p>
      </dgm:t>
    </dgm:pt>
    <dgm:pt modelId="{5D117193-3C95-41A9-8C1D-B89BF9248CC3}">
      <dgm:prSet phldrT="[Texto]"/>
      <dgm:spPr/>
      <dgm:t>
        <a:bodyPr/>
        <a:lstStyle/>
        <a:p>
          <a:r>
            <a:rPr lang="es-ES_tradnl" dirty="0"/>
            <a:t>Ejercicio práctico de </a:t>
          </a:r>
          <a:r>
            <a:rPr lang="es-ES_tradnl" dirty="0" err="1"/>
            <a:t>blogging</a:t>
          </a:r>
          <a:endParaRPr lang="es-EC" dirty="0"/>
        </a:p>
      </dgm:t>
    </dgm:pt>
    <dgm:pt modelId="{96031274-1889-4911-B27C-2177F060C95D}" type="parTrans" cxnId="{2A19EC64-EA31-4199-A4DF-C1401584C934}">
      <dgm:prSet/>
      <dgm:spPr/>
      <dgm:t>
        <a:bodyPr/>
        <a:lstStyle/>
        <a:p>
          <a:endParaRPr lang="es-EC"/>
        </a:p>
      </dgm:t>
    </dgm:pt>
    <dgm:pt modelId="{48ACC25B-15E5-4D77-A129-F14E03F8093C}" type="sibTrans" cxnId="{2A19EC64-EA31-4199-A4DF-C1401584C934}">
      <dgm:prSet/>
      <dgm:spPr/>
      <dgm:t>
        <a:bodyPr/>
        <a:lstStyle/>
        <a:p>
          <a:endParaRPr lang="es-EC"/>
        </a:p>
      </dgm:t>
    </dgm:pt>
    <dgm:pt modelId="{F376EF27-FD08-435E-93AA-FB3FE908360F}">
      <dgm:prSet/>
      <dgm:spPr/>
      <dgm:t>
        <a:bodyPr/>
        <a:lstStyle/>
        <a:p>
          <a:r>
            <a:rPr lang="es-MX" b="1" dirty="0"/>
            <a:t>Día 3</a:t>
          </a:r>
          <a:endParaRPr lang="es-EC" b="1" dirty="0"/>
        </a:p>
      </dgm:t>
    </dgm:pt>
    <dgm:pt modelId="{57A7143C-0318-402F-93F4-6D542BC381AC}" type="parTrans" cxnId="{321D8B9D-4B28-46F9-B100-A8DFC143AB3A}">
      <dgm:prSet/>
      <dgm:spPr/>
      <dgm:t>
        <a:bodyPr/>
        <a:lstStyle/>
        <a:p>
          <a:endParaRPr lang="es-EC"/>
        </a:p>
      </dgm:t>
    </dgm:pt>
    <dgm:pt modelId="{5994A042-5178-4299-86A4-DDBA22374FD6}" type="sibTrans" cxnId="{321D8B9D-4B28-46F9-B100-A8DFC143AB3A}">
      <dgm:prSet/>
      <dgm:spPr/>
      <dgm:t>
        <a:bodyPr/>
        <a:lstStyle/>
        <a:p>
          <a:endParaRPr lang="es-EC"/>
        </a:p>
      </dgm:t>
    </dgm:pt>
    <dgm:pt modelId="{063972D0-7E5D-4D54-9E12-286D82C6FC66}">
      <dgm:prSet/>
      <dgm:spPr/>
      <dgm:t>
        <a:bodyPr/>
        <a:lstStyle/>
        <a:p>
          <a:r>
            <a:rPr lang="es-MX" b="1" dirty="0"/>
            <a:t>Día 5</a:t>
          </a:r>
          <a:endParaRPr lang="es-EC" b="1" dirty="0"/>
        </a:p>
      </dgm:t>
    </dgm:pt>
    <dgm:pt modelId="{3730FF49-028C-4BA9-BEA1-1C3BA768F9C1}" type="parTrans" cxnId="{0D92F0AD-7CE7-4E87-AFCF-761180EEF665}">
      <dgm:prSet/>
      <dgm:spPr/>
      <dgm:t>
        <a:bodyPr/>
        <a:lstStyle/>
        <a:p>
          <a:endParaRPr lang="es-EC"/>
        </a:p>
      </dgm:t>
    </dgm:pt>
    <dgm:pt modelId="{39676735-04E8-464C-9404-101374EDAB44}" type="sibTrans" cxnId="{0D92F0AD-7CE7-4E87-AFCF-761180EEF665}">
      <dgm:prSet/>
      <dgm:spPr/>
      <dgm:t>
        <a:bodyPr/>
        <a:lstStyle/>
        <a:p>
          <a:endParaRPr lang="es-EC"/>
        </a:p>
      </dgm:t>
    </dgm:pt>
    <dgm:pt modelId="{EDC39E4A-66E6-46D4-A31D-432DEEE73AA3}">
      <dgm:prSet/>
      <dgm:spPr/>
      <dgm:t>
        <a:bodyPr/>
        <a:lstStyle/>
        <a:p>
          <a:r>
            <a:rPr lang="es-ES_tradnl" dirty="0"/>
            <a:t>Ejercicio práctico de mapeo</a:t>
          </a:r>
          <a:endParaRPr lang="es-EC" dirty="0"/>
        </a:p>
      </dgm:t>
    </dgm:pt>
    <dgm:pt modelId="{7ED24BAF-2A91-4FD4-9652-E65300E547B5}" type="parTrans" cxnId="{1E19E226-E070-49A5-B981-DE9C6A211741}">
      <dgm:prSet/>
      <dgm:spPr/>
      <dgm:t>
        <a:bodyPr/>
        <a:lstStyle/>
        <a:p>
          <a:endParaRPr lang="es-EC"/>
        </a:p>
      </dgm:t>
    </dgm:pt>
    <dgm:pt modelId="{2B44CC5A-E852-4805-B574-87038C43F9C2}" type="sibTrans" cxnId="{1E19E226-E070-49A5-B981-DE9C6A211741}">
      <dgm:prSet/>
      <dgm:spPr/>
      <dgm:t>
        <a:bodyPr/>
        <a:lstStyle/>
        <a:p>
          <a:endParaRPr lang="es-EC"/>
        </a:p>
      </dgm:t>
    </dgm:pt>
    <dgm:pt modelId="{C9133FD5-DBA1-44CB-BAFF-F5AE5BAACFA2}">
      <dgm:prSet/>
      <dgm:spPr/>
      <dgm:t>
        <a:bodyPr/>
        <a:lstStyle/>
        <a:p>
          <a:r>
            <a:rPr lang="es-ES_tradnl" dirty="0"/>
            <a:t>Resolución de problemáticas</a:t>
          </a:r>
          <a:endParaRPr lang="es-EC" dirty="0"/>
        </a:p>
      </dgm:t>
    </dgm:pt>
    <dgm:pt modelId="{E4363F3A-4A8D-413D-929B-576D66462331}" type="parTrans" cxnId="{3CB0485A-8AA1-4695-9DE9-0BC4D45A413D}">
      <dgm:prSet/>
      <dgm:spPr/>
      <dgm:t>
        <a:bodyPr/>
        <a:lstStyle/>
        <a:p>
          <a:endParaRPr lang="es-EC"/>
        </a:p>
      </dgm:t>
    </dgm:pt>
    <dgm:pt modelId="{1B280D8A-050A-451E-A7EB-01050E01DDCA}" type="sibTrans" cxnId="{3CB0485A-8AA1-4695-9DE9-0BC4D45A413D}">
      <dgm:prSet/>
      <dgm:spPr/>
      <dgm:t>
        <a:bodyPr/>
        <a:lstStyle/>
        <a:p>
          <a:endParaRPr lang="es-EC"/>
        </a:p>
      </dgm:t>
    </dgm:pt>
    <dgm:pt modelId="{A962AE2F-4B0D-4967-BF5E-8BD01E5CD6F1}">
      <dgm:prSet phldrT="[Texto]"/>
      <dgm:spPr/>
      <dgm:t>
        <a:bodyPr/>
        <a:lstStyle/>
        <a:p>
          <a:r>
            <a:rPr lang="es-ES_tradnl" dirty="0"/>
            <a:t>Cierre de actividades</a:t>
          </a:r>
          <a:endParaRPr lang="es-EC" dirty="0"/>
        </a:p>
      </dgm:t>
    </dgm:pt>
    <dgm:pt modelId="{8C380649-E1BF-4A33-9735-D0C2F50AA0A3}" type="parTrans" cxnId="{586AFCAE-D00C-4440-BFA7-F279D80EDF24}">
      <dgm:prSet/>
      <dgm:spPr/>
      <dgm:t>
        <a:bodyPr/>
        <a:lstStyle/>
        <a:p>
          <a:endParaRPr lang="es-EC"/>
        </a:p>
      </dgm:t>
    </dgm:pt>
    <dgm:pt modelId="{9E2E2AB2-0E6E-400A-A607-F092301DDE3F}" type="sibTrans" cxnId="{586AFCAE-D00C-4440-BFA7-F279D80EDF24}">
      <dgm:prSet/>
      <dgm:spPr/>
      <dgm:t>
        <a:bodyPr/>
        <a:lstStyle/>
        <a:p>
          <a:endParaRPr lang="es-EC"/>
        </a:p>
      </dgm:t>
    </dgm:pt>
    <dgm:pt modelId="{5453D7EA-C54D-48DF-A95D-4D4F897C935C}">
      <dgm:prSet/>
      <dgm:spPr/>
      <dgm:t>
        <a:bodyPr/>
        <a:lstStyle/>
        <a:p>
          <a:endParaRPr lang="es-EC"/>
        </a:p>
      </dgm:t>
    </dgm:pt>
    <dgm:pt modelId="{55447B90-636C-408D-B5BC-D2F10FFA9F3B}" type="parTrans" cxnId="{4D953B50-395C-4FAA-94D7-CAF670682821}">
      <dgm:prSet/>
      <dgm:spPr/>
      <dgm:t>
        <a:bodyPr/>
        <a:lstStyle/>
        <a:p>
          <a:endParaRPr lang="es-EC"/>
        </a:p>
      </dgm:t>
    </dgm:pt>
    <dgm:pt modelId="{8001D845-0E90-45D2-A686-01C84855FF44}" type="sibTrans" cxnId="{4D953B50-395C-4FAA-94D7-CAF670682821}">
      <dgm:prSet/>
      <dgm:spPr/>
      <dgm:t>
        <a:bodyPr/>
        <a:lstStyle/>
        <a:p>
          <a:endParaRPr lang="es-EC"/>
        </a:p>
      </dgm:t>
    </dgm:pt>
    <dgm:pt modelId="{0F824845-2BCA-4C4B-8DFE-1ADD555F2380}">
      <dgm:prSet/>
      <dgm:spPr/>
      <dgm:t>
        <a:bodyPr/>
        <a:lstStyle/>
        <a:p>
          <a:r>
            <a:rPr lang="es-ES_tradnl" dirty="0"/>
            <a:t>Subir al mapa y editar los informes</a:t>
          </a:r>
          <a:endParaRPr lang="es-EC" dirty="0"/>
        </a:p>
      </dgm:t>
    </dgm:pt>
    <dgm:pt modelId="{3D5F6A96-A2F9-4DBD-8DE7-464E6A656A88}" type="parTrans" cxnId="{28352737-1872-4402-A2EC-D1BBA861F09C}">
      <dgm:prSet/>
      <dgm:spPr/>
      <dgm:t>
        <a:bodyPr/>
        <a:lstStyle/>
        <a:p>
          <a:endParaRPr lang="es-EC"/>
        </a:p>
      </dgm:t>
    </dgm:pt>
    <dgm:pt modelId="{6FD6335C-957D-462B-94E7-D8AEF0E875A6}" type="sibTrans" cxnId="{28352737-1872-4402-A2EC-D1BBA861F09C}">
      <dgm:prSet/>
      <dgm:spPr/>
      <dgm:t>
        <a:bodyPr/>
        <a:lstStyle/>
        <a:p>
          <a:endParaRPr lang="es-EC"/>
        </a:p>
      </dgm:t>
    </dgm:pt>
    <dgm:pt modelId="{8056E75B-E3F0-4F0B-8CD7-0ED22B7786B2}" type="pres">
      <dgm:prSet presAssocID="{0E9FEA92-F1E1-4CAF-9B73-55749ED8CD3A}" presName="Name0" presStyleCnt="0">
        <dgm:presLayoutVars>
          <dgm:dir/>
          <dgm:animLvl val="lvl"/>
          <dgm:resizeHandles val="exact"/>
        </dgm:presLayoutVars>
      </dgm:prSet>
      <dgm:spPr/>
    </dgm:pt>
    <dgm:pt modelId="{74436A80-606D-4A07-BC6D-83C34D49084E}" type="pres">
      <dgm:prSet presAssocID="{7D782466-2AE1-4B87-A2F1-C2CF5287BD35}" presName="composite" presStyleCnt="0"/>
      <dgm:spPr/>
    </dgm:pt>
    <dgm:pt modelId="{5EB76536-37BC-41F2-82F6-4A2297DEE778}" type="pres">
      <dgm:prSet presAssocID="{7D782466-2AE1-4B87-A2F1-C2CF5287BD3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1280AEA1-ED59-4CE4-859E-BA11ED1D9707}" type="pres">
      <dgm:prSet presAssocID="{7D782466-2AE1-4B87-A2F1-C2CF5287BD35}" presName="desTx" presStyleLbl="alignAccFollowNode1" presStyleIdx="0" presStyleCnt="5">
        <dgm:presLayoutVars>
          <dgm:bulletEnabled val="1"/>
        </dgm:presLayoutVars>
      </dgm:prSet>
      <dgm:spPr/>
    </dgm:pt>
    <dgm:pt modelId="{261F8896-D6E8-4E23-81F2-C98B082BC478}" type="pres">
      <dgm:prSet presAssocID="{0D308ABC-4C79-4D0A-BE37-7C31B9B358BA}" presName="space" presStyleCnt="0"/>
      <dgm:spPr/>
    </dgm:pt>
    <dgm:pt modelId="{E726CB25-21B7-48ED-9D8D-4B204E3AC7AB}" type="pres">
      <dgm:prSet presAssocID="{BABAA98D-3C75-4AC8-9368-ACA6B3798547}" presName="composite" presStyleCnt="0"/>
      <dgm:spPr/>
    </dgm:pt>
    <dgm:pt modelId="{5687D1C6-2E07-430F-ABA3-A9B32845EFFA}" type="pres">
      <dgm:prSet presAssocID="{BABAA98D-3C75-4AC8-9368-ACA6B379854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453EF65D-4B1A-427B-ABCB-022498CC53C3}" type="pres">
      <dgm:prSet presAssocID="{BABAA98D-3C75-4AC8-9368-ACA6B3798547}" presName="desTx" presStyleLbl="alignAccFollowNode1" presStyleIdx="1" presStyleCnt="5">
        <dgm:presLayoutVars>
          <dgm:bulletEnabled val="1"/>
        </dgm:presLayoutVars>
      </dgm:prSet>
      <dgm:spPr/>
    </dgm:pt>
    <dgm:pt modelId="{D1878B3D-EDCE-4831-B8E5-DC48D3F0DD34}" type="pres">
      <dgm:prSet presAssocID="{1F888B92-B2E7-49F7-8B29-656503AC9DD1}" presName="space" presStyleCnt="0"/>
      <dgm:spPr/>
    </dgm:pt>
    <dgm:pt modelId="{04DEB1E1-5082-48BF-9CAB-0C1668B49583}" type="pres">
      <dgm:prSet presAssocID="{F376EF27-FD08-435E-93AA-FB3FE908360F}" presName="composite" presStyleCnt="0"/>
      <dgm:spPr/>
    </dgm:pt>
    <dgm:pt modelId="{8AEBC091-60E0-4F6D-AF99-7D49576820BB}" type="pres">
      <dgm:prSet presAssocID="{F376EF27-FD08-435E-93AA-FB3FE908360F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94E46E4E-9981-47F4-B59B-C3356970B55F}" type="pres">
      <dgm:prSet presAssocID="{F376EF27-FD08-435E-93AA-FB3FE908360F}" presName="desTx" presStyleLbl="alignAccFollowNode1" presStyleIdx="2" presStyleCnt="5">
        <dgm:presLayoutVars>
          <dgm:bulletEnabled val="1"/>
        </dgm:presLayoutVars>
      </dgm:prSet>
      <dgm:spPr/>
    </dgm:pt>
    <dgm:pt modelId="{694B46CF-D053-4829-98D8-33D46C03AF4D}" type="pres">
      <dgm:prSet presAssocID="{5994A042-5178-4299-86A4-DDBA22374FD6}" presName="space" presStyleCnt="0"/>
      <dgm:spPr/>
    </dgm:pt>
    <dgm:pt modelId="{E0B1B6B9-D3FF-44D1-B090-731849743467}" type="pres">
      <dgm:prSet presAssocID="{D505D9ED-3AEF-481C-A837-0384E9600CB3}" presName="composite" presStyleCnt="0"/>
      <dgm:spPr/>
    </dgm:pt>
    <dgm:pt modelId="{45D44C14-66B6-4F54-B255-96F7A042AC5D}" type="pres">
      <dgm:prSet presAssocID="{D505D9ED-3AEF-481C-A837-0384E9600CB3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A7C4DE34-A092-4EC1-857D-61955A0CFDEA}" type="pres">
      <dgm:prSet presAssocID="{D505D9ED-3AEF-481C-A837-0384E9600CB3}" presName="desTx" presStyleLbl="alignAccFollowNode1" presStyleIdx="3" presStyleCnt="5">
        <dgm:presLayoutVars>
          <dgm:bulletEnabled val="1"/>
        </dgm:presLayoutVars>
      </dgm:prSet>
      <dgm:spPr/>
    </dgm:pt>
    <dgm:pt modelId="{1DCA79E1-BF86-4F70-9E61-7E8FEDD80403}" type="pres">
      <dgm:prSet presAssocID="{C7872B23-027C-4364-AC57-2DF458F8A086}" presName="space" presStyleCnt="0"/>
      <dgm:spPr/>
    </dgm:pt>
    <dgm:pt modelId="{FFAD4307-C776-4A37-98AB-AFE4F8ABEFBC}" type="pres">
      <dgm:prSet presAssocID="{063972D0-7E5D-4D54-9E12-286D82C6FC66}" presName="composite" presStyleCnt="0"/>
      <dgm:spPr/>
    </dgm:pt>
    <dgm:pt modelId="{0C23DF4D-2D5C-41C4-BC7E-696C25763DC5}" type="pres">
      <dgm:prSet presAssocID="{063972D0-7E5D-4D54-9E12-286D82C6FC6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4442528E-AA4A-4F1A-9914-157A03DE5B05}" type="pres">
      <dgm:prSet presAssocID="{063972D0-7E5D-4D54-9E12-286D82C6FC66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B7503810-CFB6-4774-9BFC-EAE147849A79}" srcId="{D505D9ED-3AEF-481C-A837-0384E9600CB3}" destId="{0516E627-007E-4534-8F35-60B7322AD221}" srcOrd="0" destOrd="0" parTransId="{1FECA1D1-B723-4151-A4E1-6382F60127D5}" sibTransId="{F7F92606-D940-49E1-81B8-4FF2FB803FDB}"/>
    <dgm:cxn modelId="{4D953B50-395C-4FAA-94D7-CAF670682821}" srcId="{063972D0-7E5D-4D54-9E12-286D82C6FC66}" destId="{5453D7EA-C54D-48DF-A95D-4D4F897C935C}" srcOrd="2" destOrd="0" parTransId="{55447B90-636C-408D-B5BC-D2F10FFA9F3B}" sibTransId="{8001D845-0E90-45D2-A686-01C84855FF44}"/>
    <dgm:cxn modelId="{7C056DFC-F3C1-4C46-BA06-FAC586694BAE}" type="presOf" srcId="{FD0D330A-8C33-43D4-BAD6-8DD23BBB69EE}" destId="{453EF65D-4B1A-427B-ABCB-022498CC53C3}" srcOrd="0" destOrd="0" presId="urn:microsoft.com/office/officeart/2005/8/layout/hList1"/>
    <dgm:cxn modelId="{9403A3ED-9632-4C23-91C6-D060ADB9F164}" type="presOf" srcId="{0E9FEA92-F1E1-4CAF-9B73-55749ED8CD3A}" destId="{8056E75B-E3F0-4F0B-8CD7-0ED22B7786B2}" srcOrd="0" destOrd="0" presId="urn:microsoft.com/office/officeart/2005/8/layout/hList1"/>
    <dgm:cxn modelId="{51DC72FF-F79C-4C9F-987B-BFB2472AD3D0}" srcId="{BABAA98D-3C75-4AC8-9368-ACA6B3798547}" destId="{FD0D330A-8C33-43D4-BAD6-8DD23BBB69EE}" srcOrd="0" destOrd="0" parTransId="{BEC6F91E-4832-46BF-8719-69D429FC2729}" sibTransId="{8C4726AB-D306-4A0D-804C-24E2E76B02FD}"/>
    <dgm:cxn modelId="{39DF54A5-B9E0-404E-A2B3-87574DD5266B}" type="presOf" srcId="{063972D0-7E5D-4D54-9E12-286D82C6FC66}" destId="{0C23DF4D-2D5C-41C4-BC7E-696C25763DC5}" srcOrd="0" destOrd="0" presId="urn:microsoft.com/office/officeart/2005/8/layout/hList1"/>
    <dgm:cxn modelId="{350821FF-6D79-4D43-963E-5CD3A6D8F381}" srcId="{0E9FEA92-F1E1-4CAF-9B73-55749ED8CD3A}" destId="{BABAA98D-3C75-4AC8-9368-ACA6B3798547}" srcOrd="1" destOrd="0" parTransId="{E95C0CC7-5B89-450C-9A18-7B1D1983F2B1}" sibTransId="{1F888B92-B2E7-49F7-8B29-656503AC9DD1}"/>
    <dgm:cxn modelId="{1B93E1BE-416E-43A7-BF4F-656328028471}" srcId="{BABAA98D-3C75-4AC8-9368-ACA6B3798547}" destId="{A014790B-37BD-40EF-8E0B-F3F61D9EB1B4}" srcOrd="1" destOrd="0" parTransId="{F45BCF35-F0B8-4692-8681-DE466C14B911}" sibTransId="{B5D5595A-0FF2-4816-9DFC-A27FB6EB66CF}"/>
    <dgm:cxn modelId="{28352737-1872-4402-A2EC-D1BBA861F09C}" srcId="{F376EF27-FD08-435E-93AA-FB3FE908360F}" destId="{0F824845-2BCA-4C4B-8DFE-1ADD555F2380}" srcOrd="1" destOrd="0" parTransId="{3D5F6A96-A2F9-4DBD-8DE7-464E6A656A88}" sibTransId="{6FD6335C-957D-462B-94E7-D8AEF0E875A6}"/>
    <dgm:cxn modelId="{3CB0485A-8AA1-4695-9DE9-0BC4D45A413D}" srcId="{063972D0-7E5D-4D54-9E12-286D82C6FC66}" destId="{C9133FD5-DBA1-44CB-BAFF-F5AE5BAACFA2}" srcOrd="0" destOrd="0" parTransId="{E4363F3A-4A8D-413D-929B-576D66462331}" sibTransId="{1B280D8A-050A-451E-A7EB-01050E01DDCA}"/>
    <dgm:cxn modelId="{C457601E-0353-4909-91E1-B1B71BBF86A8}" type="presOf" srcId="{0F824845-2BCA-4C4B-8DFE-1ADD555F2380}" destId="{94E46E4E-9981-47F4-B59B-C3356970B55F}" srcOrd="0" destOrd="1" presId="urn:microsoft.com/office/officeart/2005/8/layout/hList1"/>
    <dgm:cxn modelId="{52235A63-DE8B-432C-AA8A-46014FA5323E}" srcId="{7D782466-2AE1-4B87-A2F1-C2CF5287BD35}" destId="{A732C954-13ED-447F-8CBB-A41A5C6D200A}" srcOrd="1" destOrd="0" parTransId="{9040E2F6-A31F-4A11-9A4B-3EC950A2137F}" sibTransId="{85F20280-089D-4ECE-BEE8-AD757EE4E351}"/>
    <dgm:cxn modelId="{586AFCAE-D00C-4440-BFA7-F279D80EDF24}" srcId="{063972D0-7E5D-4D54-9E12-286D82C6FC66}" destId="{A962AE2F-4B0D-4967-BF5E-8BD01E5CD6F1}" srcOrd="1" destOrd="0" parTransId="{8C380649-E1BF-4A33-9735-D0C2F50AA0A3}" sibTransId="{9E2E2AB2-0E6E-400A-A607-F092301DDE3F}"/>
    <dgm:cxn modelId="{321D8B9D-4B28-46F9-B100-A8DFC143AB3A}" srcId="{0E9FEA92-F1E1-4CAF-9B73-55749ED8CD3A}" destId="{F376EF27-FD08-435E-93AA-FB3FE908360F}" srcOrd="2" destOrd="0" parTransId="{57A7143C-0318-402F-93F4-6D542BC381AC}" sibTransId="{5994A042-5178-4299-86A4-DDBA22374FD6}"/>
    <dgm:cxn modelId="{0D92F0AD-7CE7-4E87-AFCF-761180EEF665}" srcId="{0E9FEA92-F1E1-4CAF-9B73-55749ED8CD3A}" destId="{063972D0-7E5D-4D54-9E12-286D82C6FC66}" srcOrd="4" destOrd="0" parTransId="{3730FF49-028C-4BA9-BEA1-1C3BA768F9C1}" sibTransId="{39676735-04E8-464C-9404-101374EDAB44}"/>
    <dgm:cxn modelId="{B8C0300C-B29D-4E3C-86EA-66687FF48361}" type="presOf" srcId="{EDC39E4A-66E6-46D4-A31D-432DEEE73AA3}" destId="{94E46E4E-9981-47F4-B59B-C3356970B55F}" srcOrd="0" destOrd="0" presId="urn:microsoft.com/office/officeart/2005/8/layout/hList1"/>
    <dgm:cxn modelId="{B0AEA601-A363-4D2C-AEAA-2B2D5E1D9BCF}" type="presOf" srcId="{0516E627-007E-4534-8F35-60B7322AD221}" destId="{A7C4DE34-A092-4EC1-857D-61955A0CFDEA}" srcOrd="0" destOrd="0" presId="urn:microsoft.com/office/officeart/2005/8/layout/hList1"/>
    <dgm:cxn modelId="{87AFA286-F825-4F11-946F-9A79E8FBBC83}" srcId="{7D782466-2AE1-4B87-A2F1-C2CF5287BD35}" destId="{AEEC286F-2E71-4CCB-A4E8-EB155AA5E886}" srcOrd="0" destOrd="0" parTransId="{290A3454-FC53-4463-8E0A-29FFA1233327}" sibTransId="{47BCF36A-D441-428F-800E-CE6B31CBAA60}"/>
    <dgm:cxn modelId="{AA77FD28-2FBF-4F34-ACEE-798AE9FB1B9B}" type="presOf" srcId="{A014790B-37BD-40EF-8E0B-F3F61D9EB1B4}" destId="{453EF65D-4B1A-427B-ABCB-022498CC53C3}" srcOrd="0" destOrd="1" presId="urn:microsoft.com/office/officeart/2005/8/layout/hList1"/>
    <dgm:cxn modelId="{2A19EC64-EA31-4199-A4DF-C1401584C934}" srcId="{D505D9ED-3AEF-481C-A837-0384E9600CB3}" destId="{5D117193-3C95-41A9-8C1D-B89BF9248CC3}" srcOrd="1" destOrd="0" parTransId="{96031274-1889-4911-B27C-2177F060C95D}" sibTransId="{48ACC25B-15E5-4D77-A129-F14E03F8093C}"/>
    <dgm:cxn modelId="{5008EFEB-5E2B-4DAF-B123-8AF6FDE6228F}" type="presOf" srcId="{7D782466-2AE1-4B87-A2F1-C2CF5287BD35}" destId="{5EB76536-37BC-41F2-82F6-4A2297DEE778}" srcOrd="0" destOrd="0" presId="urn:microsoft.com/office/officeart/2005/8/layout/hList1"/>
    <dgm:cxn modelId="{8763588D-1373-401C-9F5C-F02D80004B54}" type="presOf" srcId="{AEEC286F-2E71-4CCB-A4E8-EB155AA5E886}" destId="{1280AEA1-ED59-4CE4-859E-BA11ED1D9707}" srcOrd="0" destOrd="0" presId="urn:microsoft.com/office/officeart/2005/8/layout/hList1"/>
    <dgm:cxn modelId="{5DE0BA30-15B9-4F9B-80E9-5CBB964B65B2}" type="presOf" srcId="{5453D7EA-C54D-48DF-A95D-4D4F897C935C}" destId="{4442528E-AA4A-4F1A-9914-157A03DE5B05}" srcOrd="0" destOrd="2" presId="urn:microsoft.com/office/officeart/2005/8/layout/hList1"/>
    <dgm:cxn modelId="{13A8163C-70D6-43BE-A80D-F156BE0E7755}" type="presOf" srcId="{C9133FD5-DBA1-44CB-BAFF-F5AE5BAACFA2}" destId="{4442528E-AA4A-4F1A-9914-157A03DE5B05}" srcOrd="0" destOrd="0" presId="urn:microsoft.com/office/officeart/2005/8/layout/hList1"/>
    <dgm:cxn modelId="{C18DDC8A-6009-4AA4-AB12-5CCD9ECD3CBC}" type="presOf" srcId="{BABAA98D-3C75-4AC8-9368-ACA6B3798547}" destId="{5687D1C6-2E07-430F-ABA3-A9B32845EFFA}" srcOrd="0" destOrd="0" presId="urn:microsoft.com/office/officeart/2005/8/layout/hList1"/>
    <dgm:cxn modelId="{D4BCA5C5-0420-4BAA-B8C9-E47DBAE521BF}" srcId="{0E9FEA92-F1E1-4CAF-9B73-55749ED8CD3A}" destId="{7D782466-2AE1-4B87-A2F1-C2CF5287BD35}" srcOrd="0" destOrd="0" parTransId="{345A865E-DAA3-4A8E-9103-1ABAEDE0A3BA}" sibTransId="{0D308ABC-4C79-4D0A-BE37-7C31B9B358BA}"/>
    <dgm:cxn modelId="{639D9507-3A1C-4EB4-9D21-EFE30DC50351}" type="presOf" srcId="{5D117193-3C95-41A9-8C1D-B89BF9248CC3}" destId="{A7C4DE34-A092-4EC1-857D-61955A0CFDEA}" srcOrd="0" destOrd="1" presId="urn:microsoft.com/office/officeart/2005/8/layout/hList1"/>
    <dgm:cxn modelId="{01457294-7A5F-4CDA-B95F-26D273FF8010}" type="presOf" srcId="{D505D9ED-3AEF-481C-A837-0384E9600CB3}" destId="{45D44C14-66B6-4F54-B255-96F7A042AC5D}" srcOrd="0" destOrd="0" presId="urn:microsoft.com/office/officeart/2005/8/layout/hList1"/>
    <dgm:cxn modelId="{FAAF53D5-B11B-4FEE-823E-6F448A678A51}" type="presOf" srcId="{A962AE2F-4B0D-4967-BF5E-8BD01E5CD6F1}" destId="{4442528E-AA4A-4F1A-9914-157A03DE5B05}" srcOrd="0" destOrd="1" presId="urn:microsoft.com/office/officeart/2005/8/layout/hList1"/>
    <dgm:cxn modelId="{CA809014-602E-40E6-8675-4B71452F4A16}" type="presOf" srcId="{F376EF27-FD08-435E-93AA-FB3FE908360F}" destId="{8AEBC091-60E0-4F6D-AF99-7D49576820BB}" srcOrd="0" destOrd="0" presId="urn:microsoft.com/office/officeart/2005/8/layout/hList1"/>
    <dgm:cxn modelId="{E97B1577-E404-4DF3-82C5-53B975E5803B}" srcId="{0E9FEA92-F1E1-4CAF-9B73-55749ED8CD3A}" destId="{D505D9ED-3AEF-481C-A837-0384E9600CB3}" srcOrd="3" destOrd="0" parTransId="{F5D7CBA8-9FBD-4E29-8349-7CEA7B1FF806}" sibTransId="{C7872B23-027C-4364-AC57-2DF458F8A086}"/>
    <dgm:cxn modelId="{78A15603-83A1-413D-AB9A-FE1D2E5A1CE5}" type="presOf" srcId="{A732C954-13ED-447F-8CBB-A41A5C6D200A}" destId="{1280AEA1-ED59-4CE4-859E-BA11ED1D9707}" srcOrd="0" destOrd="1" presId="urn:microsoft.com/office/officeart/2005/8/layout/hList1"/>
    <dgm:cxn modelId="{1E19E226-E070-49A5-B981-DE9C6A211741}" srcId="{F376EF27-FD08-435E-93AA-FB3FE908360F}" destId="{EDC39E4A-66E6-46D4-A31D-432DEEE73AA3}" srcOrd="0" destOrd="0" parTransId="{7ED24BAF-2A91-4FD4-9652-E65300E547B5}" sibTransId="{2B44CC5A-E852-4805-B574-87038C43F9C2}"/>
    <dgm:cxn modelId="{AA14C89F-A1CA-4E79-8BC7-FEE4C5FB3F61}" type="presParOf" srcId="{8056E75B-E3F0-4F0B-8CD7-0ED22B7786B2}" destId="{74436A80-606D-4A07-BC6D-83C34D49084E}" srcOrd="0" destOrd="0" presId="urn:microsoft.com/office/officeart/2005/8/layout/hList1"/>
    <dgm:cxn modelId="{2D056932-B2D2-4779-85AB-AA968B28794E}" type="presParOf" srcId="{74436A80-606D-4A07-BC6D-83C34D49084E}" destId="{5EB76536-37BC-41F2-82F6-4A2297DEE778}" srcOrd="0" destOrd="0" presId="urn:microsoft.com/office/officeart/2005/8/layout/hList1"/>
    <dgm:cxn modelId="{E8C49248-7273-4E17-8101-30B244D1834D}" type="presParOf" srcId="{74436A80-606D-4A07-BC6D-83C34D49084E}" destId="{1280AEA1-ED59-4CE4-859E-BA11ED1D9707}" srcOrd="1" destOrd="0" presId="urn:microsoft.com/office/officeart/2005/8/layout/hList1"/>
    <dgm:cxn modelId="{A7EC7E1F-4893-498A-8063-00FEF8F141B7}" type="presParOf" srcId="{8056E75B-E3F0-4F0B-8CD7-0ED22B7786B2}" destId="{261F8896-D6E8-4E23-81F2-C98B082BC478}" srcOrd="1" destOrd="0" presId="urn:microsoft.com/office/officeart/2005/8/layout/hList1"/>
    <dgm:cxn modelId="{60E6F7DF-6F8D-4139-9EA9-07C3839A4293}" type="presParOf" srcId="{8056E75B-E3F0-4F0B-8CD7-0ED22B7786B2}" destId="{E726CB25-21B7-48ED-9D8D-4B204E3AC7AB}" srcOrd="2" destOrd="0" presId="urn:microsoft.com/office/officeart/2005/8/layout/hList1"/>
    <dgm:cxn modelId="{10E975C9-F80C-4B1F-B0A2-38ABD12D662A}" type="presParOf" srcId="{E726CB25-21B7-48ED-9D8D-4B204E3AC7AB}" destId="{5687D1C6-2E07-430F-ABA3-A9B32845EFFA}" srcOrd="0" destOrd="0" presId="urn:microsoft.com/office/officeart/2005/8/layout/hList1"/>
    <dgm:cxn modelId="{4B129670-A4B6-4FE8-A846-84044BA6C0A7}" type="presParOf" srcId="{E726CB25-21B7-48ED-9D8D-4B204E3AC7AB}" destId="{453EF65D-4B1A-427B-ABCB-022498CC53C3}" srcOrd="1" destOrd="0" presId="urn:microsoft.com/office/officeart/2005/8/layout/hList1"/>
    <dgm:cxn modelId="{DCADCE03-B1F5-4313-A829-9214B2F8E842}" type="presParOf" srcId="{8056E75B-E3F0-4F0B-8CD7-0ED22B7786B2}" destId="{D1878B3D-EDCE-4831-B8E5-DC48D3F0DD34}" srcOrd="3" destOrd="0" presId="urn:microsoft.com/office/officeart/2005/8/layout/hList1"/>
    <dgm:cxn modelId="{5959D11E-8A71-483C-B712-3E10DE50CCA0}" type="presParOf" srcId="{8056E75B-E3F0-4F0B-8CD7-0ED22B7786B2}" destId="{04DEB1E1-5082-48BF-9CAB-0C1668B49583}" srcOrd="4" destOrd="0" presId="urn:microsoft.com/office/officeart/2005/8/layout/hList1"/>
    <dgm:cxn modelId="{A2B3078C-89CA-45E2-A172-DE5C421E7219}" type="presParOf" srcId="{04DEB1E1-5082-48BF-9CAB-0C1668B49583}" destId="{8AEBC091-60E0-4F6D-AF99-7D49576820BB}" srcOrd="0" destOrd="0" presId="urn:microsoft.com/office/officeart/2005/8/layout/hList1"/>
    <dgm:cxn modelId="{77329631-3329-44F2-9CD7-FBE648C9CC62}" type="presParOf" srcId="{04DEB1E1-5082-48BF-9CAB-0C1668B49583}" destId="{94E46E4E-9981-47F4-B59B-C3356970B55F}" srcOrd="1" destOrd="0" presId="urn:microsoft.com/office/officeart/2005/8/layout/hList1"/>
    <dgm:cxn modelId="{903FE3CE-0BD6-42BF-8DFD-E4AE95FF2F6D}" type="presParOf" srcId="{8056E75B-E3F0-4F0B-8CD7-0ED22B7786B2}" destId="{694B46CF-D053-4829-98D8-33D46C03AF4D}" srcOrd="5" destOrd="0" presId="urn:microsoft.com/office/officeart/2005/8/layout/hList1"/>
    <dgm:cxn modelId="{C4584149-BF56-4F8F-A779-568347E79203}" type="presParOf" srcId="{8056E75B-E3F0-4F0B-8CD7-0ED22B7786B2}" destId="{E0B1B6B9-D3FF-44D1-B090-731849743467}" srcOrd="6" destOrd="0" presId="urn:microsoft.com/office/officeart/2005/8/layout/hList1"/>
    <dgm:cxn modelId="{3B004880-16A2-4DE2-85E0-EF665B12D655}" type="presParOf" srcId="{E0B1B6B9-D3FF-44D1-B090-731849743467}" destId="{45D44C14-66B6-4F54-B255-96F7A042AC5D}" srcOrd="0" destOrd="0" presId="urn:microsoft.com/office/officeart/2005/8/layout/hList1"/>
    <dgm:cxn modelId="{23EB2A92-DA6C-46D5-BBB7-F9C385098AAE}" type="presParOf" srcId="{E0B1B6B9-D3FF-44D1-B090-731849743467}" destId="{A7C4DE34-A092-4EC1-857D-61955A0CFDEA}" srcOrd="1" destOrd="0" presId="urn:microsoft.com/office/officeart/2005/8/layout/hList1"/>
    <dgm:cxn modelId="{9F335D84-590F-4187-999F-A055E42BB822}" type="presParOf" srcId="{8056E75B-E3F0-4F0B-8CD7-0ED22B7786B2}" destId="{1DCA79E1-BF86-4F70-9E61-7E8FEDD80403}" srcOrd="7" destOrd="0" presId="urn:microsoft.com/office/officeart/2005/8/layout/hList1"/>
    <dgm:cxn modelId="{52D7D7F6-4E00-4A68-9B03-7A91E5081837}" type="presParOf" srcId="{8056E75B-E3F0-4F0B-8CD7-0ED22B7786B2}" destId="{FFAD4307-C776-4A37-98AB-AFE4F8ABEFBC}" srcOrd="8" destOrd="0" presId="urn:microsoft.com/office/officeart/2005/8/layout/hList1"/>
    <dgm:cxn modelId="{46677F09-920B-4A7E-B398-866FE4D54688}" type="presParOf" srcId="{FFAD4307-C776-4A37-98AB-AFE4F8ABEFBC}" destId="{0C23DF4D-2D5C-41C4-BC7E-696C25763DC5}" srcOrd="0" destOrd="0" presId="urn:microsoft.com/office/officeart/2005/8/layout/hList1"/>
    <dgm:cxn modelId="{EBA9C5B4-88ED-4510-942A-32617275A4F0}" type="presParOf" srcId="{FFAD4307-C776-4A37-98AB-AFE4F8ABEFBC}" destId="{4442528E-AA4A-4F1A-9914-157A03DE5B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AC724-1D9E-47C3-9E60-D8EED8572C0F}">
      <dsp:nvSpPr>
        <dsp:cNvPr id="0" name=""/>
        <dsp:cNvSpPr/>
      </dsp:nvSpPr>
      <dsp:spPr>
        <a:xfrm rot="5400000">
          <a:off x="-193191" y="196900"/>
          <a:ext cx="1287943" cy="901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Training of </a:t>
          </a:r>
          <a:r>
            <a:rPr lang="es-MX" sz="1100" b="1" kern="1200" dirty="0" err="1"/>
            <a:t>trainers</a:t>
          </a:r>
          <a:endParaRPr lang="es-EC" sz="1100" kern="1200" dirty="0"/>
        </a:p>
      </dsp:txBody>
      <dsp:txXfrm rot="-5400000">
        <a:off x="1" y="454488"/>
        <a:ext cx="901560" cy="386383"/>
      </dsp:txXfrm>
    </dsp:sp>
    <dsp:sp modelId="{FFFAAAE8-4F44-4761-BAA5-ACA44E3E0588}">
      <dsp:nvSpPr>
        <dsp:cNvPr id="0" name=""/>
        <dsp:cNvSpPr/>
      </dsp:nvSpPr>
      <dsp:spPr>
        <a:xfrm rot="5400000">
          <a:off x="3612421" y="-2707152"/>
          <a:ext cx="837163" cy="6258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200" kern="1200"/>
        </a:p>
      </dsp:txBody>
      <dsp:txXfrm rot="-5400000">
        <a:off x="901561" y="44575"/>
        <a:ext cx="6218018" cy="755429"/>
      </dsp:txXfrm>
    </dsp:sp>
    <dsp:sp modelId="{EBDC689F-1D20-47F4-9082-5F15F8678D2F}">
      <dsp:nvSpPr>
        <dsp:cNvPr id="0" name=""/>
        <dsp:cNvSpPr/>
      </dsp:nvSpPr>
      <dsp:spPr>
        <a:xfrm rot="5400000">
          <a:off x="-193191" y="1286250"/>
          <a:ext cx="1287943" cy="901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Digital </a:t>
          </a:r>
          <a:r>
            <a:rPr lang="es-MX" sz="1100" b="1" kern="1200" dirty="0" err="1"/>
            <a:t>Mapping</a:t>
          </a:r>
          <a:r>
            <a:rPr lang="es-MX" sz="1100" b="1" kern="1200" dirty="0"/>
            <a:t> Workshop</a:t>
          </a:r>
          <a:endParaRPr lang="es-EC" sz="1100" b="1" kern="1200" dirty="0"/>
        </a:p>
      </dsp:txBody>
      <dsp:txXfrm rot="-5400000">
        <a:off x="1" y="1543838"/>
        <a:ext cx="901560" cy="386383"/>
      </dsp:txXfrm>
    </dsp:sp>
    <dsp:sp modelId="{17CF9586-197B-4E9F-ABC0-16659D6006D8}">
      <dsp:nvSpPr>
        <dsp:cNvPr id="0" name=""/>
        <dsp:cNvSpPr/>
      </dsp:nvSpPr>
      <dsp:spPr>
        <a:xfrm rot="5400000">
          <a:off x="3612201" y="-1617581"/>
          <a:ext cx="837603" cy="6258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2AD98-372B-4405-89BF-EA787A498754}">
      <dsp:nvSpPr>
        <dsp:cNvPr id="0" name=""/>
        <dsp:cNvSpPr/>
      </dsp:nvSpPr>
      <dsp:spPr>
        <a:xfrm rot="5400000">
          <a:off x="-193191" y="2375601"/>
          <a:ext cx="1287943" cy="901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Jornadas de mapeo</a:t>
          </a:r>
          <a:endParaRPr lang="es-EC" sz="1100" b="1" kern="1200" dirty="0"/>
        </a:p>
      </dsp:txBody>
      <dsp:txXfrm rot="-5400000">
        <a:off x="1" y="2633189"/>
        <a:ext cx="901560" cy="386383"/>
      </dsp:txXfrm>
    </dsp:sp>
    <dsp:sp modelId="{FA8AB426-3BDE-4B7E-8723-5FFE14992A2E}">
      <dsp:nvSpPr>
        <dsp:cNvPr id="0" name=""/>
        <dsp:cNvSpPr/>
      </dsp:nvSpPr>
      <dsp:spPr>
        <a:xfrm rot="5400000">
          <a:off x="3612421" y="-528451"/>
          <a:ext cx="837163" cy="6258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76536-37BC-41F2-82F6-4A2297DEE778}">
      <dsp:nvSpPr>
        <dsp:cNvPr id="0" name=""/>
        <dsp:cNvSpPr/>
      </dsp:nvSpPr>
      <dsp:spPr>
        <a:xfrm>
          <a:off x="3991" y="70650"/>
          <a:ext cx="1530101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Día 1</a:t>
          </a:r>
          <a:endParaRPr lang="es-EC" sz="1300" b="1" kern="1200" dirty="0"/>
        </a:p>
      </dsp:txBody>
      <dsp:txXfrm>
        <a:off x="3991" y="70650"/>
        <a:ext cx="1530101" cy="374400"/>
      </dsp:txXfrm>
    </dsp:sp>
    <dsp:sp modelId="{1280AEA1-ED59-4CE4-859E-BA11ED1D9707}">
      <dsp:nvSpPr>
        <dsp:cNvPr id="0" name=""/>
        <dsp:cNvSpPr/>
      </dsp:nvSpPr>
      <dsp:spPr>
        <a:xfrm>
          <a:off x="3991" y="445050"/>
          <a:ext cx="1530101" cy="1427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/>
            <a:t>Introducción al mapeo digital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/>
            <a:t>Los temas a mapear (educación, seguridad, agua y saneamiento) </a:t>
          </a:r>
          <a:endParaRPr lang="es-EC" sz="1300" kern="1200" dirty="0"/>
        </a:p>
      </dsp:txBody>
      <dsp:txXfrm>
        <a:off x="3991" y="445050"/>
        <a:ext cx="1530101" cy="1427400"/>
      </dsp:txXfrm>
    </dsp:sp>
    <dsp:sp modelId="{5687D1C6-2E07-430F-ABA3-A9B32845EFFA}">
      <dsp:nvSpPr>
        <dsp:cNvPr id="0" name=""/>
        <dsp:cNvSpPr/>
      </dsp:nvSpPr>
      <dsp:spPr>
        <a:xfrm>
          <a:off x="1748307" y="70650"/>
          <a:ext cx="1530101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Día 2</a:t>
          </a:r>
          <a:endParaRPr lang="es-EC" sz="1300" b="1" kern="1200" dirty="0"/>
        </a:p>
      </dsp:txBody>
      <dsp:txXfrm>
        <a:off x="1748307" y="70650"/>
        <a:ext cx="1530101" cy="374400"/>
      </dsp:txXfrm>
    </dsp:sp>
    <dsp:sp modelId="{453EF65D-4B1A-427B-ABCB-022498CC53C3}">
      <dsp:nvSpPr>
        <dsp:cNvPr id="0" name=""/>
        <dsp:cNvSpPr/>
      </dsp:nvSpPr>
      <dsp:spPr>
        <a:xfrm>
          <a:off x="1748307" y="445050"/>
          <a:ext cx="1530101" cy="1427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/>
            <a:t>Aprender a usar el hardware y el software de mapeo digital 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/>
            <a:t>Ejercicio práctico de mapeo</a:t>
          </a:r>
          <a:endParaRPr lang="es-EC" sz="1300" kern="1200" dirty="0"/>
        </a:p>
      </dsp:txBody>
      <dsp:txXfrm>
        <a:off x="1748307" y="445050"/>
        <a:ext cx="1530101" cy="1427400"/>
      </dsp:txXfrm>
    </dsp:sp>
    <dsp:sp modelId="{8AEBC091-60E0-4F6D-AF99-7D49576820BB}">
      <dsp:nvSpPr>
        <dsp:cNvPr id="0" name=""/>
        <dsp:cNvSpPr/>
      </dsp:nvSpPr>
      <dsp:spPr>
        <a:xfrm>
          <a:off x="3492624" y="70650"/>
          <a:ext cx="1530101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Día 3</a:t>
          </a:r>
          <a:endParaRPr lang="es-EC" sz="1300" b="1" kern="1200" dirty="0"/>
        </a:p>
      </dsp:txBody>
      <dsp:txXfrm>
        <a:off x="3492624" y="70650"/>
        <a:ext cx="1530101" cy="374400"/>
      </dsp:txXfrm>
    </dsp:sp>
    <dsp:sp modelId="{94E46E4E-9981-47F4-B59B-C3356970B55F}">
      <dsp:nvSpPr>
        <dsp:cNvPr id="0" name=""/>
        <dsp:cNvSpPr/>
      </dsp:nvSpPr>
      <dsp:spPr>
        <a:xfrm>
          <a:off x="3492624" y="445050"/>
          <a:ext cx="1530101" cy="1427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/>
            <a:t>Ejercicio práctico de mapeo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/>
            <a:t>Subir al mapa y editar los informes</a:t>
          </a:r>
          <a:endParaRPr lang="es-EC" sz="1300" kern="1200" dirty="0"/>
        </a:p>
      </dsp:txBody>
      <dsp:txXfrm>
        <a:off x="3492624" y="445050"/>
        <a:ext cx="1530101" cy="1427400"/>
      </dsp:txXfrm>
    </dsp:sp>
    <dsp:sp modelId="{45D44C14-66B6-4F54-B255-96F7A042AC5D}">
      <dsp:nvSpPr>
        <dsp:cNvPr id="0" name=""/>
        <dsp:cNvSpPr/>
      </dsp:nvSpPr>
      <dsp:spPr>
        <a:xfrm>
          <a:off x="5236940" y="70650"/>
          <a:ext cx="1530101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Día 4</a:t>
          </a:r>
          <a:endParaRPr lang="es-EC" sz="1300" b="1" kern="1200" dirty="0"/>
        </a:p>
      </dsp:txBody>
      <dsp:txXfrm>
        <a:off x="5236940" y="70650"/>
        <a:ext cx="1530101" cy="374400"/>
      </dsp:txXfrm>
    </dsp:sp>
    <dsp:sp modelId="{A7C4DE34-A092-4EC1-857D-61955A0CFDEA}">
      <dsp:nvSpPr>
        <dsp:cNvPr id="0" name=""/>
        <dsp:cNvSpPr/>
      </dsp:nvSpPr>
      <dsp:spPr>
        <a:xfrm>
          <a:off x="5236940" y="445050"/>
          <a:ext cx="1530101" cy="1427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/>
            <a:t>Técnicas de </a:t>
          </a:r>
          <a:r>
            <a:rPr lang="es-ES_tradnl" sz="1300" kern="1200" dirty="0" err="1"/>
            <a:t>blogging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/>
            <a:t>Ejercicio práctico de </a:t>
          </a:r>
          <a:r>
            <a:rPr lang="es-ES_tradnl" sz="1300" kern="1200" dirty="0" err="1"/>
            <a:t>blogging</a:t>
          </a:r>
          <a:endParaRPr lang="es-EC" sz="1300" kern="1200" dirty="0"/>
        </a:p>
      </dsp:txBody>
      <dsp:txXfrm>
        <a:off x="5236940" y="445050"/>
        <a:ext cx="1530101" cy="1427400"/>
      </dsp:txXfrm>
    </dsp:sp>
    <dsp:sp modelId="{0C23DF4D-2D5C-41C4-BC7E-696C25763DC5}">
      <dsp:nvSpPr>
        <dsp:cNvPr id="0" name=""/>
        <dsp:cNvSpPr/>
      </dsp:nvSpPr>
      <dsp:spPr>
        <a:xfrm>
          <a:off x="6981256" y="70650"/>
          <a:ext cx="1530101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Día 5</a:t>
          </a:r>
          <a:endParaRPr lang="es-EC" sz="1300" b="1" kern="1200" dirty="0"/>
        </a:p>
      </dsp:txBody>
      <dsp:txXfrm>
        <a:off x="6981256" y="70650"/>
        <a:ext cx="1530101" cy="374400"/>
      </dsp:txXfrm>
    </dsp:sp>
    <dsp:sp modelId="{4442528E-AA4A-4F1A-9914-157A03DE5B05}">
      <dsp:nvSpPr>
        <dsp:cNvPr id="0" name=""/>
        <dsp:cNvSpPr/>
      </dsp:nvSpPr>
      <dsp:spPr>
        <a:xfrm>
          <a:off x="6981256" y="445050"/>
          <a:ext cx="1530101" cy="1427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/>
            <a:t>Resolución de problemáticas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/>
            <a:t>Cierre de actividades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300" kern="1200"/>
        </a:p>
      </dsp:txBody>
      <dsp:txXfrm>
        <a:off x="6981256" y="445050"/>
        <a:ext cx="1530101" cy="142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7586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5183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1062874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1430927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1182916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3765363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1069833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3268377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1977429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358454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53796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174670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418064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2481444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386351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4080922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3990757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2844928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249743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‹Nº›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uador.unicef-gi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eaconmigoecuador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1089" y="1769969"/>
            <a:ext cx="89985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s-ES" dirty="0" err="1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Earthquake</a:t>
            </a:r>
            <a:r>
              <a:rPr lang="es-ES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Youth</a:t>
            </a:r>
            <a:r>
              <a:rPr lang="es-ES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 Led Digital </a:t>
            </a:r>
            <a:r>
              <a:rPr lang="es-ES" dirty="0" err="1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Mapping</a:t>
            </a:r>
            <a:endParaRPr lang="es-EC" sz="4800" i="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6" name="Shape 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1492" y="3700735"/>
            <a:ext cx="1637526" cy="100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9185" y="3572965"/>
            <a:ext cx="1623286" cy="1259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38" y="3591578"/>
            <a:ext cx="1739334" cy="12222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00" y="237975"/>
            <a:ext cx="3362677" cy="1275498"/>
          </a:xfrm>
          <a:prstGeom prst="rect">
            <a:avLst/>
          </a:prstGeom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pPr algn="l"/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Digital </a:t>
            </a:r>
            <a:r>
              <a:rPr lang="es-MX" sz="3200" dirty="0" err="1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Mapping</a:t>
            </a:r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 Workshop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25" y="882650"/>
            <a:ext cx="3504995" cy="23366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524" y="877190"/>
            <a:ext cx="3513390" cy="23422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25" y="3373361"/>
            <a:ext cx="4688891" cy="15561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425" y="3373810"/>
            <a:ext cx="2333489" cy="155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43539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pPr algn="l"/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Sesiones de Mapeo Digital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04800" y="958850"/>
            <a:ext cx="85153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Se implementaron 14 sesiones de mapeo en las 3 comunidades (6 en Esmeraldas, 6 en Bahía y 2 en </a:t>
            </a:r>
            <a:r>
              <a:rPr lang="es-ES_tradnl" dirty="0" err="1"/>
              <a:t>Chamanga</a:t>
            </a:r>
            <a:r>
              <a:rPr lang="es-ES_tradnl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Cada sesión consistió en salir con nuestro grupo al barrio identificado, dividirnos en grupo de 2/3 con un teléfono por grupo, realizar un paseo comunitario durante el cual tomamos las fotos a través de la aplicación a los retos y a las oportunidades encontradas, fotos adicionales con las cámaras de los teléfonos, tomamos notas, entrevistamos moradores sobre los 3 temas identificados.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Sucesivamente nos reunimos en un sitio donde tengamos acceso a computadoras y a internet para subir y editar los informes en el mapa digital.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97269"/>
            <a:ext cx="3042451" cy="17462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550" y="3397259"/>
            <a:ext cx="2619375" cy="1746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250" y="3393573"/>
            <a:ext cx="2624904" cy="17499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055" y="3388882"/>
            <a:ext cx="2631940" cy="17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49802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pPr algn="l"/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El mapa digital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43191" y="755650"/>
            <a:ext cx="871598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/>
              <a:t>Los participantes creamos </a:t>
            </a:r>
            <a:r>
              <a:rPr lang="es-ES_tradnl" sz="2400" b="1" dirty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316</a:t>
            </a:r>
            <a:r>
              <a:rPr lang="es-ES_tradnl" sz="1600" dirty="0"/>
              <a:t> reportes en las tres localidades, 94 relativos a agua y saneamiento, 32 a educación, 141 a seguridad y condiciones de vida y 49 en categorías múltiples, consultables en el mapa. En Esmeraldas hemos realizado 149 reportes.</a:t>
            </a:r>
          </a:p>
          <a:p>
            <a:pPr algn="ctr"/>
            <a:r>
              <a:rPr lang="es-EC" sz="3600" dirty="0">
                <a:solidFill>
                  <a:schemeClr val="accent1"/>
                </a:solidFill>
                <a:latin typeface="Roboto Slab" panose="020B0604020202020204" charset="0"/>
                <a:ea typeface="Roboto Slab" panose="020B0604020202020204" charset="0"/>
                <a:hlinkClick r:id="rId3"/>
              </a:rPr>
              <a:t>http://ecuador.unicef-gis.org/</a:t>
            </a:r>
            <a:endParaRPr lang="es-EC" sz="3600" dirty="0">
              <a:solidFill>
                <a:schemeClr val="accent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algn="just"/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2685435"/>
            <a:ext cx="9144000" cy="245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71656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pPr algn="l"/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El blog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04800" y="768350"/>
            <a:ext cx="85153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/>
              <a:t>Después de haber subido los informes al mapa, cada grupo de adolescentes redactamos las entradas del blog. El blog, está online desde mitad de septiembre de 2016, y consta de 16 entradas redactadas por nosotros, donde contamos de manera divertida y personal nuestras experiencias durante las actividades de mapeo digital.</a:t>
            </a:r>
          </a:p>
          <a:p>
            <a:pPr algn="just"/>
            <a:endParaRPr lang="es-ES_tradnl" sz="1600" dirty="0"/>
          </a:p>
          <a:p>
            <a:pPr algn="ctr"/>
            <a:r>
              <a:rPr lang="es-ES_tradnl" sz="2800" b="1" u="sng" dirty="0">
                <a:latin typeface="Roboto Slab" panose="020B0604020202020204" charset="0"/>
                <a:ea typeface="Roboto Slab" panose="020B0604020202020204" charset="0"/>
                <a:hlinkClick r:id="rId3"/>
              </a:rPr>
              <a:t>http://www.mapeaconmigoecuador.com</a:t>
            </a:r>
            <a:endParaRPr lang="es-EC" sz="2800" b="1" dirty="0">
              <a:latin typeface="Roboto Slab" panose="020B0604020202020204" charset="0"/>
              <a:ea typeface="Roboto Slab" panose="020B0604020202020204" charset="0"/>
            </a:endParaRPr>
          </a:p>
          <a:p>
            <a:pPr algn="just"/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4" y="2685435"/>
            <a:ext cx="9144000" cy="245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09268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pPr algn="l"/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Acciones de incidencia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04800" y="838533"/>
            <a:ext cx="8515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/>
              <a:t>En </a:t>
            </a:r>
            <a:r>
              <a:rPr lang="es-ES_tradnl" sz="1600" b="1" dirty="0"/>
              <a:t>Esmeraldas</a:t>
            </a:r>
            <a:r>
              <a:rPr lang="es-ES_tradnl" sz="1600" dirty="0"/>
              <a:t> una vez completado el proceso de mapeo nos reunimos para analizar y reflexionar  sobre los resultados y creamos una presentación, para comunicar los resultados del mapeo a través de participaciones en </a:t>
            </a:r>
            <a:r>
              <a:rPr lang="es-ES_tradnl" sz="1600" b="1" dirty="0"/>
              <a:t>reuniones barriales </a:t>
            </a:r>
            <a:r>
              <a:rPr lang="es-ES_tradnl" sz="1600" dirty="0"/>
              <a:t>de las comunidades donde hemos mapeado para fomentar un debate sobre los retos y las oportunidades de la comunidad entre los moradores; presentamos los resultados del mapeo durante una sesión en una </a:t>
            </a:r>
            <a:r>
              <a:rPr lang="es-ES_tradnl" sz="1600" b="1" dirty="0"/>
              <a:t>institución educativa </a:t>
            </a:r>
            <a:r>
              <a:rPr lang="es-ES_tradnl" sz="1600" dirty="0"/>
              <a:t>para concientizar a otros adolescentes y fomentar la participación ciudadana.</a:t>
            </a:r>
          </a:p>
          <a:p>
            <a:pPr algn="just"/>
            <a:endParaRPr lang="es-MX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7804"/>
            <a:ext cx="9144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54291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pPr algn="l"/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Otros resultados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04800" y="857250"/>
            <a:ext cx="8515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/>
              <a:t>Más allá de los resultados cuantificables identificamos los siguientes resultados positivos en nosotros como participantes:</a:t>
            </a:r>
            <a:endParaRPr lang="es-EC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Mayor conciencia y comprensión de los diferentes desafíos y oportunidades que enfrenta nuestra comunidad, así como la relación causa-efecto vinculadas a estos.</a:t>
            </a:r>
            <a:endParaRPr lang="es-EC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Fortalecimiento de nuestra vinculación con los vecinos y nuestras comunidades en general.</a:t>
            </a:r>
            <a:endParaRPr lang="es-EC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Desarrollo de capacidades vinculadas a la investigación social cualitativa, análisis causal de problemáticas y comunicación.</a:t>
            </a:r>
            <a:endParaRPr lang="es-EC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Inserción en espacios de planificación y ejecución de proyectos comunitarios.</a:t>
            </a:r>
            <a:endParaRPr lang="es-EC" dirty="0"/>
          </a:p>
          <a:p>
            <a:pPr algn="just"/>
            <a:endParaRPr lang="es-EC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2709862"/>
            <a:ext cx="91440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33826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pPr algn="l"/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Antecedentes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04800" y="769699"/>
            <a:ext cx="85153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Los adolescentes que hemos participado en el proceso de mapeo digital somos parte del grupo JORES (Jóvenes Replicadores Sociales); el grupo ha sido apoyado por RET desde hace varios años en temas que han fortalecido nuestro compromiso social.</a:t>
            </a:r>
          </a:p>
          <a:p>
            <a:pPr algn="just"/>
            <a:r>
              <a:rPr lang="es-MX" sz="1600" dirty="0"/>
              <a:t>La reducción de riesgo de desastres, el fortalecimiento de liderazgo, el cuidado de salud sexual y reproductiva y la prevención de violencia basada en genero así como la prevención de discriminación y xenofobia, son algunos de los temas en los cuales nos hemos fortalecido; paralelamente hemos desarrollado herramientas para la participación ciudadana, la presentación de propuestas y el fortalecimiento de nuestras habilidades comunicativas y artísticas. </a:t>
            </a:r>
          </a:p>
          <a:p>
            <a:pPr algn="just"/>
            <a:r>
              <a:rPr lang="es-MX" sz="1600" dirty="0"/>
              <a:t>Nosotros replicadores del grupo JORES, hemos trasmitido los conocimientos adquiridos a nuestros pares en diferentes espacios, escuelas, barrios, encuentros juveniles y estamos comprometidos en ser verdaderos agentes de cambio en nuestras comunidades. </a:t>
            </a:r>
            <a:endParaRPr lang="es-EC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6687"/>
            <a:ext cx="9144000" cy="16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61609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pPr algn="l"/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Antecedentes RRD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04800" y="769699"/>
            <a:ext cx="8515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Los adolescentes del grupo JORES hemos participado previamente al terremoto en talleres sobre el tema de reducción de riesgos de desastre a través de una metodología lúdico-pedagógica y en coordinación con actores locales (municipio, secretaría de reducción de riesgos, cuerpo de bomberos). La metodología también apuntaba al desarrollo de pensamiento critico y creatividad e innovación en la resolución de problemas. Los temas tratados fueron: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Tipos de amenazas naturales y antrópicas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Amenazas endémicas de la ciudad de Esmeraldas (marea alta, temblores, tsunami, inundaciones)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Clasificación de desastres naturales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Cambio climático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Cuidado del medio ambiente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Artesanía con material reciclado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Capacidades y preparación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Resiliencia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Simulacros de evacuación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  <a:p>
            <a:pPr algn="just"/>
            <a:endParaRPr lang="es-EC" sz="1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728" y="2868446"/>
            <a:ext cx="4562272" cy="22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39388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pPr algn="l"/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Sostenibilidad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04800" y="789155"/>
            <a:ext cx="8515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El proceso no se detiene pues contando con toda la información recabada y contenida en el mapa digital, empezamos a generar propuestas de acción para este año 2017. El grupo JORES con el apoyo de RET Internacional, junto a sus comunidades nos encontramos en movimiento para hacer incidencia en las autoridades locales y en la administración pública, para la solución de los problemas identificados, a través de una participación activa de la sociedad civil.</a:t>
            </a:r>
            <a:endParaRPr lang="es-EC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2562225"/>
            <a:ext cx="9144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01303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pPr algn="l"/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Propuesta 1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04800" y="789155"/>
            <a:ext cx="851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Actualmente nuestro grupo de adolescentes ha desarrollado las primeras dos propuestas en base a las informaciones recabadas durante el mapeo.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b="1" dirty="0"/>
              <a:t>Readecuación de una cancha deportiva que se encuentra en estado de abandono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596" y="1915846"/>
            <a:ext cx="5339404" cy="300341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04799" y="1866373"/>
            <a:ext cx="339171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0070C0"/>
                </a:solidFill>
              </a:rPr>
              <a:t>Objetivo</a:t>
            </a:r>
            <a:r>
              <a:rPr lang="es-MX" sz="1600" dirty="0"/>
              <a:t>: fomentar el deporte y la seguridad de los adolescentes y jóvenes permitiendo la practica deportiva en un ambiente seguro.</a:t>
            </a:r>
          </a:p>
          <a:p>
            <a:pPr algn="just"/>
            <a:r>
              <a:rPr lang="es-MX" sz="1600" b="1" dirty="0">
                <a:solidFill>
                  <a:srgbClr val="0070C0"/>
                </a:solidFill>
              </a:rPr>
              <a:t>Resultados esperados</a:t>
            </a:r>
            <a:r>
              <a:rPr lang="es-MX" sz="1600" dirty="0"/>
              <a:t>: readecuación de la cancha deportiva, sobre todo de la iluminación que garantice seguridad a los usuarios del espacio también en horas nocturnas.</a:t>
            </a:r>
          </a:p>
          <a:p>
            <a:pPr algn="just"/>
            <a:r>
              <a:rPr lang="es-MX" sz="1600" b="1" dirty="0">
                <a:solidFill>
                  <a:srgbClr val="0070C0"/>
                </a:solidFill>
              </a:rPr>
              <a:t>Contraparte</a:t>
            </a:r>
            <a:r>
              <a:rPr lang="es-MX" sz="1600" dirty="0"/>
              <a:t>: Gobierno Autónomo Descentrado Municipal.</a:t>
            </a:r>
            <a:endParaRPr lang="es-EC" sz="16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95884206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625" y="92468"/>
            <a:ext cx="7772400" cy="647213"/>
          </a:xfrm>
        </p:spPr>
        <p:txBody>
          <a:bodyPr/>
          <a:lstStyle/>
          <a:p>
            <a:pPr algn="l"/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Que es el Digital </a:t>
            </a:r>
            <a:r>
              <a:rPr lang="es-MX" sz="3200" dirty="0" err="1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Mapping</a:t>
            </a:r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?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455915" y="783914"/>
            <a:ext cx="81987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El Digital </a:t>
            </a:r>
            <a:r>
              <a:rPr lang="es-MX" sz="1800" dirty="0" err="1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Mapping</a:t>
            </a:r>
            <a:r>
              <a:rPr lang="es-MX" sz="1800" dirty="0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 es una herramienta que permite a los adolescentes identificar nuestras realidades, retos y oportunidades a través del uso de la tecnología; así mismo pretende crear conciencia de las temáticas que nos preocupan.</a:t>
            </a:r>
          </a:p>
          <a:p>
            <a:pPr algn="ctr"/>
            <a:endParaRPr lang="es-MX" sz="1800" dirty="0">
              <a:solidFill>
                <a:srgbClr val="333333"/>
              </a:solidFill>
              <a:latin typeface="+mn-lt"/>
              <a:ea typeface="Roboto Slab" panose="020B0604020202020204" charset="0"/>
            </a:endParaRPr>
          </a:p>
          <a:p>
            <a:pPr algn="ctr"/>
            <a:r>
              <a:rPr lang="es-MX" sz="1800" dirty="0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A través de una aplicación llamada “</a:t>
            </a:r>
            <a:r>
              <a:rPr lang="es-MX" sz="1800" dirty="0" err="1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Voices</a:t>
            </a:r>
            <a:r>
              <a:rPr lang="es-MX" sz="1800" dirty="0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 of </a:t>
            </a:r>
            <a:r>
              <a:rPr lang="es-MX" sz="1800" dirty="0" err="1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Youth</a:t>
            </a:r>
            <a:r>
              <a:rPr lang="es-MX" sz="1800" dirty="0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 </a:t>
            </a:r>
            <a:r>
              <a:rPr lang="es-MX" sz="1800" dirty="0" err="1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Maps</a:t>
            </a:r>
            <a:r>
              <a:rPr lang="es-MX" sz="1800" dirty="0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”, Voces de la Juventud, por su nombre en español, recopilamos información mediante fotografías, utilizando teléfonos inteligentes con sistema GPS. La información recopilada se sube a un mapa virtual, donde también pudimos ingresar informes y detallar las situaciones o realidades que hemos registrado.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6237"/>
            <a:ext cx="9144000" cy="14972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pPr algn="l"/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Propuesta 2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04800" y="789155"/>
            <a:ext cx="851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s-MX" sz="1600" b="1" dirty="0"/>
              <a:t>Campaña de sensibilización a los moradores de la comunidad Isla Vargas Torres sobre buenos hábitos de manejo de desechos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4801" y="1373930"/>
            <a:ext cx="56127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0070C0"/>
                </a:solidFill>
              </a:rPr>
              <a:t>Objetivo</a:t>
            </a:r>
            <a:r>
              <a:rPr lang="es-MX" sz="1600" dirty="0"/>
              <a:t>: implementar la campaña informativa “Los daños que causa el mal manejo de los desechos” </a:t>
            </a:r>
            <a:r>
              <a:rPr lang="es-EC" sz="1600" dirty="0"/>
              <a:t>en la comunidad Isla Vargas Torres y trabajar con los adolescentes de la comunidad al fin de mejorar la cultura ambiental.</a:t>
            </a:r>
            <a:endParaRPr lang="es-MX" sz="1600" dirty="0"/>
          </a:p>
          <a:p>
            <a:pPr algn="just"/>
            <a:r>
              <a:rPr lang="es-MX" sz="1600" b="1" dirty="0">
                <a:solidFill>
                  <a:srgbClr val="0070C0"/>
                </a:solidFill>
              </a:rPr>
              <a:t>Resultados esperados</a:t>
            </a:r>
            <a:r>
              <a:rPr lang="es-MX" sz="1600" dirty="0"/>
              <a:t>: capacitar 20 adolescentes durante 3 jornadas sobre lugares donde depositar basura, clasificación de basura orgánica e inorgánica, reciclaje; realizar una campaña puerta a puerta y una minga de limpieza barrial.</a:t>
            </a:r>
          </a:p>
          <a:p>
            <a:pPr algn="just"/>
            <a:r>
              <a:rPr lang="es-MX" sz="1600" b="1" dirty="0">
                <a:solidFill>
                  <a:srgbClr val="0070C0"/>
                </a:solidFill>
              </a:rPr>
              <a:t>Contraparte</a:t>
            </a:r>
            <a:r>
              <a:rPr lang="es-MX" sz="1600" dirty="0"/>
              <a:t>: moradores del barrio y  Gobierno Autónomo Descentrado Municipal.</a:t>
            </a:r>
            <a:endParaRPr lang="es-EC" sz="1600" dirty="0"/>
          </a:p>
          <a:p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427" y="1146864"/>
            <a:ext cx="2902558" cy="387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99596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Objetivos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291830" y="783914"/>
            <a:ext cx="85992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El objetivo del proyecto de Digital </a:t>
            </a:r>
            <a:r>
              <a:rPr lang="es-MX" sz="1800" dirty="0" err="1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Mapping</a:t>
            </a:r>
            <a:r>
              <a:rPr lang="es-MX" sz="1800" dirty="0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 es brindarnos a los y las adolescentes las herramientas para convertirnos en </a:t>
            </a:r>
            <a:r>
              <a:rPr lang="es-MX" sz="2000" b="1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agentes de cambio </a:t>
            </a:r>
            <a:r>
              <a:rPr lang="es-MX" sz="1800" dirty="0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en nuestras comunidades.</a:t>
            </a:r>
          </a:p>
          <a:p>
            <a:pPr algn="ctr"/>
            <a:r>
              <a:rPr lang="es-MX" sz="1800" dirty="0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A través de una metodología innovadora, participativa y divertida hemos generado  reflexiones sobre desafíos y oportunidades en nuestras comunidades y entornos, impulsando la generación de propuestas para mejorar los mismos, a través de la vinculación con espacios de incidencia con autoridades locales.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46017"/>
            <a:ext cx="9144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6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pPr algn="l"/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Proceso 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38001252"/>
              </p:ext>
            </p:extLst>
          </p:nvPr>
        </p:nvGraphicFramePr>
        <p:xfrm>
          <a:off x="975081" y="1193152"/>
          <a:ext cx="7160446" cy="347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686778" y="1308912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Formación a formadores de las diferentes </a:t>
            </a:r>
          </a:p>
          <a:p>
            <a:pPr algn="ctr"/>
            <a:r>
              <a:rPr lang="es-MX" sz="1800" dirty="0"/>
              <a:t>organizaciones</a:t>
            </a:r>
            <a:r>
              <a:rPr lang="es-MX" sz="1800" b="1" dirty="0"/>
              <a:t> </a:t>
            </a:r>
            <a:endParaRPr lang="es-EC" sz="18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100745" y="2389956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800" dirty="0"/>
              <a:t>Replicas de la formación a los adolescentes y jóvenes</a:t>
            </a:r>
          </a:p>
          <a:p>
            <a:pPr algn="ctr"/>
            <a:r>
              <a:rPr lang="es-MX" sz="1800" dirty="0"/>
              <a:t>participantes de las diferentes organizaciones</a:t>
            </a:r>
            <a:endParaRPr lang="es-EC" sz="1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500839" y="3471000"/>
            <a:ext cx="4891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800" dirty="0"/>
              <a:t>Jornadas de mapeo en las 3 localidades:</a:t>
            </a:r>
          </a:p>
          <a:p>
            <a:pPr algn="ctr"/>
            <a:r>
              <a:rPr lang="es-MX" sz="1800" dirty="0"/>
              <a:t>Esmeraldas, Bahía de </a:t>
            </a:r>
            <a:r>
              <a:rPr lang="es-MX" sz="1800" dirty="0" err="1"/>
              <a:t>Caraquez</a:t>
            </a:r>
            <a:r>
              <a:rPr lang="es-MX" sz="1800" dirty="0"/>
              <a:t> y </a:t>
            </a:r>
            <a:r>
              <a:rPr lang="es-MX" sz="1800" dirty="0" err="1"/>
              <a:t>Chamanga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20015394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Identificación de los temas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276726" y="783914"/>
            <a:ext cx="85544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La identificación de los temas a mapear se basó en la experiencias que nosotros como adolescentes de las redes juveniles apoyadas por RET, adquirimos en terreno durante las actividades de respuesta a la emergencia causada por el terremoto del 16 de abril 2016.</a:t>
            </a:r>
          </a:p>
          <a:p>
            <a:pPr algn="ctr"/>
            <a:r>
              <a:rPr lang="es-MX" sz="1600" dirty="0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Se priorizaron en manera participativa los temas que más tienen consecuencias positivas o negativas en nuestras vidas en las comunidades afectadas. De común acuerdo se identificaron los siguientes temas: </a:t>
            </a:r>
          </a:p>
          <a:p>
            <a:pPr algn="ctr"/>
            <a:endParaRPr lang="es-MX" sz="1600" dirty="0">
              <a:solidFill>
                <a:srgbClr val="333333"/>
              </a:solidFill>
              <a:latin typeface="+mn-lt"/>
              <a:ea typeface="Roboto Slab" panose="020B060402020202020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EDUCACIÓN: </a:t>
            </a:r>
            <a:r>
              <a:rPr lang="es-MX" sz="1600" dirty="0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ambientes escolares seguros brindan un fuerte componente de protección en la vida de los y las adolescentes en situaciones post-emergencia.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AGUA Y SANAMIENTO: </a:t>
            </a:r>
            <a:r>
              <a:rPr lang="es-MX" sz="1600" dirty="0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temas de mayor importancia son la prevención de la difusión de vectores (sobre todo ZIKA) a través del cuidado de aguas estancadas y la gestión de la provisión de agua potable en las comunidades.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HABITAT Y CONDICIONES DE VIDA: </a:t>
            </a:r>
            <a:r>
              <a:rPr lang="es-MX" sz="1600" dirty="0">
                <a:solidFill>
                  <a:srgbClr val="333333"/>
                </a:solidFill>
                <a:latin typeface="+mn-lt"/>
                <a:ea typeface="Roboto Slab" panose="020B0604020202020204" charset="0"/>
              </a:rPr>
              <a:t>las condiciones de las viviendas y las respuestas de los actores públicos en establecer rutas, lugares seguros y los esfuerzos de reconstrucción material y social de las comunidades afectan  a nuestras vidas.</a:t>
            </a:r>
          </a:p>
        </p:txBody>
      </p:sp>
    </p:spTree>
    <p:extLst>
      <p:ext uri="{BB962C8B-B14F-4D97-AF65-F5344CB8AC3E}">
        <p14:creationId xmlns:p14="http://schemas.microsoft.com/office/powerpoint/2010/main" val="285580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pPr algn="l"/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Los 3 temas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297629" y="745172"/>
            <a:ext cx="8515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800" dirty="0"/>
              <a:t>Por cada tema seleccionado,  respondimos a unas preguntas generadoras que nos guiaron en identificar retos y oportunidades para mapear en nuestras comunidades. </a:t>
            </a:r>
            <a:endParaRPr lang="es-EC" sz="18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47675" y="1601206"/>
            <a:ext cx="2524125" cy="3190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redondeado 10"/>
          <p:cNvSpPr/>
          <p:nvPr/>
        </p:nvSpPr>
        <p:spPr>
          <a:xfrm>
            <a:off x="3300412" y="1601206"/>
            <a:ext cx="2524125" cy="31908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redondeado 11"/>
          <p:cNvSpPr/>
          <p:nvPr/>
        </p:nvSpPr>
        <p:spPr>
          <a:xfrm>
            <a:off x="6153149" y="1601205"/>
            <a:ext cx="2524125" cy="319087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585787" y="1735799"/>
            <a:ext cx="22479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CONDICIONES DE VIDA</a:t>
            </a:r>
            <a:r>
              <a:rPr lang="es-EC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s-EC" sz="12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Como ha </a:t>
            </a:r>
            <a:r>
              <a:rPr lang="en-US" sz="1200" b="1" dirty="0" err="1">
                <a:solidFill>
                  <a:schemeClr val="bg1"/>
                </a:solidFill>
              </a:rPr>
              <a:t>afectado</a:t>
            </a:r>
            <a:r>
              <a:rPr lang="en-US" sz="1200" b="1" dirty="0">
                <a:solidFill>
                  <a:schemeClr val="bg1"/>
                </a:solidFill>
              </a:rPr>
              <a:t> la </a:t>
            </a:r>
            <a:r>
              <a:rPr lang="en-US" sz="1200" b="1" dirty="0" err="1">
                <a:solidFill>
                  <a:schemeClr val="bg1"/>
                </a:solidFill>
              </a:rPr>
              <a:t>condición</a:t>
            </a:r>
            <a:r>
              <a:rPr lang="en-US" sz="1200" b="1" dirty="0">
                <a:solidFill>
                  <a:schemeClr val="bg1"/>
                </a:solidFill>
              </a:rPr>
              <a:t> de </a:t>
            </a:r>
            <a:r>
              <a:rPr lang="en-US" sz="1200" b="1" dirty="0" err="1">
                <a:solidFill>
                  <a:schemeClr val="bg1"/>
                </a:solidFill>
              </a:rPr>
              <a:t>vida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en</a:t>
            </a:r>
            <a:r>
              <a:rPr lang="en-US" sz="1200" b="1" dirty="0">
                <a:solidFill>
                  <a:schemeClr val="bg1"/>
                </a:solidFill>
              </a:rPr>
              <a:t> el </a:t>
            </a:r>
            <a:r>
              <a:rPr lang="en-US" sz="1200" b="1" dirty="0" err="1">
                <a:solidFill>
                  <a:schemeClr val="bg1"/>
                </a:solidFill>
              </a:rPr>
              <a:t>hogar</a:t>
            </a:r>
            <a:r>
              <a:rPr lang="en-US" sz="1200" b="1" dirty="0">
                <a:solidFill>
                  <a:schemeClr val="bg1"/>
                </a:solidFill>
              </a:rPr>
              <a:t> el </a:t>
            </a:r>
            <a:r>
              <a:rPr lang="en-US" sz="1200" b="1" dirty="0" err="1">
                <a:solidFill>
                  <a:schemeClr val="bg1"/>
                </a:solidFill>
              </a:rPr>
              <a:t>reciente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terremoto</a:t>
            </a:r>
            <a:r>
              <a:rPr lang="en-US" sz="1200" b="1" dirty="0">
                <a:solidFill>
                  <a:schemeClr val="bg1"/>
                </a:solidFill>
              </a:rPr>
              <a:t> a </a:t>
            </a:r>
            <a:r>
              <a:rPr lang="en-US" sz="1200" b="1" dirty="0" err="1">
                <a:solidFill>
                  <a:schemeClr val="bg1"/>
                </a:solidFill>
              </a:rPr>
              <a:t>usted</a:t>
            </a:r>
            <a:r>
              <a:rPr lang="en-US" sz="1200" b="1" dirty="0">
                <a:solidFill>
                  <a:schemeClr val="bg1"/>
                </a:solidFill>
              </a:rPr>
              <a:t> y a </a:t>
            </a:r>
            <a:r>
              <a:rPr lang="en-US" sz="1200" b="1" dirty="0" err="1">
                <a:solidFill>
                  <a:schemeClr val="bg1"/>
                </a:solidFill>
              </a:rPr>
              <a:t>sus</a:t>
            </a:r>
            <a:r>
              <a:rPr lang="en-US" sz="1200" b="1" dirty="0">
                <a:solidFill>
                  <a:schemeClr val="bg1"/>
                </a:solidFill>
              </a:rPr>
              <a:t> amigos ?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Cómo</a:t>
            </a:r>
            <a:r>
              <a:rPr lang="en-US" sz="1200" b="1" dirty="0">
                <a:solidFill>
                  <a:schemeClr val="bg1"/>
                </a:solidFill>
              </a:rPr>
              <a:t> ha </a:t>
            </a:r>
            <a:r>
              <a:rPr lang="en-US" sz="1200" b="1" dirty="0" err="1">
                <a:solidFill>
                  <a:schemeClr val="bg1"/>
                </a:solidFill>
              </a:rPr>
              <a:t>afectado</a:t>
            </a:r>
            <a:r>
              <a:rPr lang="en-US" sz="1200" b="1" dirty="0">
                <a:solidFill>
                  <a:schemeClr val="bg1"/>
                </a:solidFill>
              </a:rPr>
              <a:t> la </a:t>
            </a:r>
            <a:r>
              <a:rPr lang="en-US" sz="1200" b="1" dirty="0" err="1">
                <a:solidFill>
                  <a:schemeClr val="bg1"/>
                </a:solidFill>
              </a:rPr>
              <a:t>vida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pública</a:t>
            </a:r>
            <a:r>
              <a:rPr lang="en-US" sz="1200" b="1" dirty="0">
                <a:solidFill>
                  <a:schemeClr val="bg1"/>
                </a:solidFill>
              </a:rPr>
              <a:t> de la </a:t>
            </a:r>
            <a:r>
              <a:rPr lang="es-EC" sz="1200" b="1" dirty="0">
                <a:solidFill>
                  <a:schemeClr val="bg1"/>
                </a:solidFill>
              </a:rPr>
              <a:t>comunidad</a:t>
            </a:r>
            <a:r>
              <a:rPr lang="en-US" sz="1200" b="1" dirty="0">
                <a:solidFill>
                  <a:schemeClr val="bg1"/>
                </a:solidFill>
              </a:rPr>
              <a:t> el </a:t>
            </a:r>
            <a:r>
              <a:rPr lang="en-US" sz="1200" b="1" dirty="0" err="1">
                <a:solidFill>
                  <a:schemeClr val="bg1"/>
                </a:solidFill>
              </a:rPr>
              <a:t>reciente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terremoto</a:t>
            </a:r>
            <a:r>
              <a:rPr lang="en-US" sz="1200" b="1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fr-FR" sz="12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Cuáles</a:t>
            </a:r>
            <a:r>
              <a:rPr lang="en-US" sz="1200" b="1" dirty="0">
                <a:solidFill>
                  <a:schemeClr val="bg1"/>
                </a:solidFill>
              </a:rPr>
              <a:t> son </a:t>
            </a:r>
            <a:r>
              <a:rPr lang="es-EC" sz="1200" b="1" dirty="0">
                <a:solidFill>
                  <a:schemeClr val="bg1"/>
                </a:solidFill>
              </a:rPr>
              <a:t>los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sitios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seguros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en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su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comunidad</a:t>
            </a:r>
            <a:r>
              <a:rPr lang="en-US" sz="1200" b="1" dirty="0">
                <a:solidFill>
                  <a:schemeClr val="bg1"/>
                </a:solidFill>
              </a:rPr>
              <a:t> y </a:t>
            </a:r>
            <a:r>
              <a:rPr lang="en-US" sz="1200" b="1" dirty="0" err="1">
                <a:solidFill>
                  <a:schemeClr val="bg1"/>
                </a:solidFill>
              </a:rPr>
              <a:t>los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lugares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donde</a:t>
            </a:r>
            <a:r>
              <a:rPr lang="en-US" sz="1200" b="1" dirty="0">
                <a:solidFill>
                  <a:schemeClr val="bg1"/>
                </a:solidFill>
              </a:rPr>
              <a:t> la </a:t>
            </a:r>
            <a:r>
              <a:rPr lang="en-US" sz="1200" b="1" dirty="0" err="1">
                <a:solidFill>
                  <a:schemeClr val="bg1"/>
                </a:solidFill>
              </a:rPr>
              <a:t>gente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jóven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puede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obtener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ayuda</a:t>
            </a:r>
            <a:r>
              <a:rPr lang="en-US" sz="1200" b="1" dirty="0">
                <a:solidFill>
                  <a:schemeClr val="bg1"/>
                </a:solidFill>
              </a:rPr>
              <a:t>?</a:t>
            </a:r>
          </a:p>
          <a:p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438525" y="1735799"/>
            <a:ext cx="22479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WASH</a:t>
            </a:r>
          </a:p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Cómo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afectó</a:t>
            </a:r>
            <a:r>
              <a:rPr lang="en-US" sz="1200" b="1" dirty="0">
                <a:solidFill>
                  <a:schemeClr val="bg1"/>
                </a:solidFill>
              </a:rPr>
              <a:t> a </a:t>
            </a:r>
            <a:r>
              <a:rPr lang="en-US" sz="1200" b="1" dirty="0" err="1">
                <a:solidFill>
                  <a:schemeClr val="bg1"/>
                </a:solidFill>
              </a:rPr>
              <a:t>usted</a:t>
            </a:r>
            <a:r>
              <a:rPr lang="en-US" sz="1200" b="1" dirty="0">
                <a:solidFill>
                  <a:schemeClr val="bg1"/>
                </a:solidFill>
              </a:rPr>
              <a:t> y a </a:t>
            </a:r>
            <a:r>
              <a:rPr lang="en-US" sz="1200" b="1" dirty="0" err="1">
                <a:solidFill>
                  <a:schemeClr val="bg1"/>
                </a:solidFill>
              </a:rPr>
              <a:t>su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comunidad</a:t>
            </a:r>
            <a:r>
              <a:rPr lang="en-US" sz="1200" b="1" dirty="0">
                <a:solidFill>
                  <a:schemeClr val="bg1"/>
                </a:solidFill>
              </a:rPr>
              <a:t> el </a:t>
            </a:r>
            <a:r>
              <a:rPr lang="en-US" sz="1200" b="1" dirty="0" err="1">
                <a:solidFill>
                  <a:schemeClr val="bg1"/>
                </a:solidFill>
              </a:rPr>
              <a:t>reciente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terremoto</a:t>
            </a:r>
            <a:r>
              <a:rPr lang="en-US" sz="1200" b="1" dirty="0">
                <a:solidFill>
                  <a:schemeClr val="bg1"/>
                </a:solidFill>
              </a:rPr>
              <a:t> para </a:t>
            </a:r>
            <a:r>
              <a:rPr lang="en-US" sz="1200" b="1" dirty="0" err="1">
                <a:solidFill>
                  <a:schemeClr val="bg1"/>
                </a:solidFill>
              </a:rPr>
              <a:t>acceder</a:t>
            </a:r>
            <a:r>
              <a:rPr lang="en-US" sz="1200" b="1" dirty="0">
                <a:solidFill>
                  <a:schemeClr val="bg1"/>
                </a:solidFill>
              </a:rPr>
              <a:t> al </a:t>
            </a:r>
            <a:r>
              <a:rPr lang="en-US" sz="1200" b="1" dirty="0" err="1">
                <a:solidFill>
                  <a:schemeClr val="bg1"/>
                </a:solidFill>
              </a:rPr>
              <a:t>agua</a:t>
            </a:r>
            <a:r>
              <a:rPr lang="en-US" sz="1200" b="1" dirty="0">
                <a:solidFill>
                  <a:schemeClr val="bg1"/>
                </a:solidFill>
              </a:rPr>
              <a:t> potable?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Cuáles</a:t>
            </a:r>
            <a:r>
              <a:rPr lang="en-US" sz="1200" b="1" dirty="0">
                <a:solidFill>
                  <a:schemeClr val="bg1"/>
                </a:solidFill>
              </a:rPr>
              <a:t> son </a:t>
            </a:r>
            <a:r>
              <a:rPr lang="en-US" sz="1200" b="1" dirty="0" err="1">
                <a:solidFill>
                  <a:schemeClr val="bg1"/>
                </a:solidFill>
              </a:rPr>
              <a:t>los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problemas</a:t>
            </a:r>
            <a:r>
              <a:rPr lang="en-US" sz="1200" b="1" dirty="0">
                <a:solidFill>
                  <a:schemeClr val="bg1"/>
                </a:solidFill>
              </a:rPr>
              <a:t> que </a:t>
            </a:r>
            <a:r>
              <a:rPr lang="en-US" sz="1200" b="1" dirty="0" err="1">
                <a:solidFill>
                  <a:schemeClr val="bg1"/>
                </a:solidFill>
              </a:rPr>
              <a:t>usted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observa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en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su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comunidad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en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cuanto</a:t>
            </a:r>
            <a:r>
              <a:rPr lang="en-US" sz="1200" b="1" dirty="0">
                <a:solidFill>
                  <a:schemeClr val="bg1"/>
                </a:solidFill>
              </a:rPr>
              <a:t> a la </a:t>
            </a:r>
            <a:r>
              <a:rPr lang="en-US" sz="1200" b="1" dirty="0" err="1">
                <a:solidFill>
                  <a:schemeClr val="bg1"/>
                </a:solidFill>
              </a:rPr>
              <a:t>administración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adecuada</a:t>
            </a:r>
            <a:r>
              <a:rPr lang="en-US" sz="1200" b="1" dirty="0">
                <a:solidFill>
                  <a:schemeClr val="bg1"/>
                </a:solidFill>
              </a:rPr>
              <a:t> del </a:t>
            </a:r>
            <a:r>
              <a:rPr lang="en-US" sz="1200" b="1" dirty="0" err="1">
                <a:solidFill>
                  <a:schemeClr val="bg1"/>
                </a:solidFill>
              </a:rPr>
              <a:t>agua</a:t>
            </a:r>
            <a:r>
              <a:rPr lang="en-US" sz="1200" b="1" dirty="0">
                <a:solidFill>
                  <a:schemeClr val="bg1"/>
                </a:solidFill>
              </a:rPr>
              <a:t>? 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Cuáles</a:t>
            </a:r>
            <a:r>
              <a:rPr lang="en-US" sz="1200" b="1" dirty="0">
                <a:solidFill>
                  <a:schemeClr val="bg1"/>
                </a:solidFill>
              </a:rPr>
              <a:t> son </a:t>
            </a:r>
            <a:r>
              <a:rPr lang="en-US" sz="1200" b="1" dirty="0" err="1">
                <a:solidFill>
                  <a:schemeClr val="bg1"/>
                </a:solidFill>
              </a:rPr>
              <a:t>los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buenos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ejemplos</a:t>
            </a:r>
            <a:r>
              <a:rPr lang="en-US" sz="1200" b="1" dirty="0">
                <a:solidFill>
                  <a:schemeClr val="bg1"/>
                </a:solidFill>
              </a:rPr>
              <a:t> para el </a:t>
            </a:r>
            <a:r>
              <a:rPr lang="en-US" sz="1200" b="1" dirty="0" err="1">
                <a:solidFill>
                  <a:schemeClr val="bg1"/>
                </a:solidFill>
              </a:rPr>
              <a:t>adecuado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consumo</a:t>
            </a:r>
            <a:r>
              <a:rPr lang="en-US" sz="1200" b="1" dirty="0">
                <a:solidFill>
                  <a:schemeClr val="bg1"/>
                </a:solidFill>
              </a:rPr>
              <a:t> del </a:t>
            </a:r>
            <a:r>
              <a:rPr lang="en-US" sz="1200" b="1" dirty="0" err="1">
                <a:solidFill>
                  <a:schemeClr val="bg1"/>
                </a:solidFill>
              </a:rPr>
              <a:t>agua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en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su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comunidad</a:t>
            </a:r>
            <a:r>
              <a:rPr lang="en-US" sz="1200" b="1" dirty="0">
                <a:solidFill>
                  <a:schemeClr val="bg1"/>
                </a:solidFill>
              </a:rPr>
              <a:t>? </a:t>
            </a:r>
            <a:endParaRPr lang="fr-FR" sz="1200" b="1" dirty="0">
              <a:solidFill>
                <a:schemeClr val="bg1"/>
              </a:solidFill>
            </a:endParaRPr>
          </a:p>
          <a:p>
            <a:pPr algn="ctr"/>
            <a:endParaRPr lang="es-EC" b="1" dirty="0">
              <a:solidFill>
                <a:schemeClr val="bg1"/>
              </a:solidFill>
            </a:endParaRPr>
          </a:p>
          <a:p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291261" y="1735799"/>
            <a:ext cx="22479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EDUCACIÓN</a:t>
            </a:r>
          </a:p>
          <a:p>
            <a:pPr algn="ctr"/>
            <a:endParaRPr lang="es-EC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Cómo</a:t>
            </a:r>
            <a:r>
              <a:rPr lang="en-US" sz="1200" b="1" dirty="0">
                <a:solidFill>
                  <a:schemeClr val="bg1"/>
                </a:solidFill>
              </a:rPr>
              <a:t> ha </a:t>
            </a:r>
            <a:r>
              <a:rPr lang="en-US" sz="1200" b="1" dirty="0" err="1">
                <a:solidFill>
                  <a:schemeClr val="bg1"/>
                </a:solidFill>
              </a:rPr>
              <a:t>dificultado</a:t>
            </a:r>
            <a:r>
              <a:rPr lang="en-US" sz="1200" b="1" dirty="0">
                <a:solidFill>
                  <a:schemeClr val="bg1"/>
                </a:solidFill>
              </a:rPr>
              <a:t> el </a:t>
            </a:r>
            <a:r>
              <a:rPr lang="en-US" sz="1200" b="1" dirty="0" err="1">
                <a:solidFill>
                  <a:schemeClr val="bg1"/>
                </a:solidFill>
              </a:rPr>
              <a:t>reciente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terremoto</a:t>
            </a:r>
            <a:r>
              <a:rPr lang="en-US" sz="1200" b="1" dirty="0">
                <a:solidFill>
                  <a:schemeClr val="bg1"/>
                </a:solidFill>
              </a:rPr>
              <a:t> para que </a:t>
            </a:r>
            <a:r>
              <a:rPr lang="en-US" sz="1200" b="1" dirty="0" err="1">
                <a:solidFill>
                  <a:schemeClr val="bg1"/>
                </a:solidFill>
              </a:rPr>
              <a:t>los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jóvenes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aprendan</a:t>
            </a:r>
            <a:r>
              <a:rPr lang="en-US" sz="1200" b="1" dirty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Cómo</a:t>
            </a:r>
            <a:r>
              <a:rPr lang="en-US" sz="1200" b="1" dirty="0">
                <a:solidFill>
                  <a:schemeClr val="bg1"/>
                </a:solidFill>
              </a:rPr>
              <a:t> ha </a:t>
            </a:r>
            <a:r>
              <a:rPr lang="en-US" sz="1200" b="1" dirty="0" err="1">
                <a:solidFill>
                  <a:schemeClr val="bg1"/>
                </a:solidFill>
              </a:rPr>
              <a:t>dificultado</a:t>
            </a:r>
            <a:r>
              <a:rPr lang="en-US" sz="1200" b="1" dirty="0">
                <a:solidFill>
                  <a:schemeClr val="bg1"/>
                </a:solidFill>
              </a:rPr>
              <a:t> el </a:t>
            </a:r>
            <a:r>
              <a:rPr lang="en-US" sz="1200" b="1" dirty="0" err="1">
                <a:solidFill>
                  <a:schemeClr val="bg1"/>
                </a:solidFill>
              </a:rPr>
              <a:t>entorno</a:t>
            </a:r>
            <a:r>
              <a:rPr lang="en-US" sz="1200" b="1" dirty="0">
                <a:solidFill>
                  <a:schemeClr val="bg1"/>
                </a:solidFill>
              </a:rPr>
              <a:t> escolar y </a:t>
            </a:r>
            <a:r>
              <a:rPr lang="en-US" sz="1200" b="1" dirty="0" err="1">
                <a:solidFill>
                  <a:schemeClr val="bg1"/>
                </a:solidFill>
              </a:rPr>
              <a:t>en</a:t>
            </a:r>
            <a:r>
              <a:rPr lang="en-US" sz="1200" b="1" dirty="0">
                <a:solidFill>
                  <a:schemeClr val="bg1"/>
                </a:solidFill>
              </a:rPr>
              <a:t> el </a:t>
            </a:r>
            <a:r>
              <a:rPr lang="en-US" sz="1200" b="1" dirty="0" err="1">
                <a:solidFill>
                  <a:schemeClr val="bg1"/>
                </a:solidFill>
              </a:rPr>
              <a:t>hogar</a:t>
            </a:r>
            <a:r>
              <a:rPr lang="en-US" sz="1200" b="1" dirty="0">
                <a:solidFill>
                  <a:schemeClr val="bg1"/>
                </a:solidFill>
              </a:rPr>
              <a:t> para que </a:t>
            </a:r>
            <a:r>
              <a:rPr lang="en-US" sz="1200" b="1" dirty="0" err="1">
                <a:solidFill>
                  <a:schemeClr val="bg1"/>
                </a:solidFill>
              </a:rPr>
              <a:t>los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jóvenes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aprendan</a:t>
            </a:r>
            <a:r>
              <a:rPr lang="en-US" sz="1200" b="1" dirty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Cómo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está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trabajando</a:t>
            </a:r>
            <a:r>
              <a:rPr lang="en-US" sz="1200" b="1" dirty="0">
                <a:solidFill>
                  <a:schemeClr val="bg1"/>
                </a:solidFill>
              </a:rPr>
              <a:t> la </a:t>
            </a:r>
            <a:r>
              <a:rPr lang="es-EC" sz="1200" b="1" dirty="0">
                <a:solidFill>
                  <a:schemeClr val="bg1"/>
                </a:solidFill>
              </a:rPr>
              <a:t>comunidad</a:t>
            </a:r>
            <a:r>
              <a:rPr lang="en-US" sz="1200" b="1" dirty="0">
                <a:solidFill>
                  <a:schemeClr val="bg1"/>
                </a:solidFill>
              </a:rPr>
              <a:t> para </a:t>
            </a:r>
            <a:r>
              <a:rPr lang="en-US" sz="1200" b="1" dirty="0" err="1">
                <a:solidFill>
                  <a:schemeClr val="bg1"/>
                </a:solidFill>
              </a:rPr>
              <a:t>facilitar</a:t>
            </a:r>
            <a:r>
              <a:rPr lang="en-US" sz="1200" b="1" dirty="0">
                <a:solidFill>
                  <a:schemeClr val="bg1"/>
                </a:solidFill>
              </a:rPr>
              <a:t> el </a:t>
            </a:r>
            <a:r>
              <a:rPr lang="en-US" sz="1200" b="1" dirty="0" err="1">
                <a:solidFill>
                  <a:schemeClr val="bg1"/>
                </a:solidFill>
              </a:rPr>
              <a:t>aprendizaje</a:t>
            </a:r>
            <a:r>
              <a:rPr lang="en-US" sz="1200" b="1" dirty="0">
                <a:solidFill>
                  <a:schemeClr val="bg1"/>
                </a:solidFill>
              </a:rPr>
              <a:t> de </a:t>
            </a:r>
            <a:r>
              <a:rPr lang="en-US" sz="1200" b="1" dirty="0" err="1">
                <a:solidFill>
                  <a:schemeClr val="bg1"/>
                </a:solidFill>
              </a:rPr>
              <a:t>los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jóvenes</a:t>
            </a:r>
            <a:r>
              <a:rPr lang="en-US" sz="1200" b="1" dirty="0">
                <a:solidFill>
                  <a:schemeClr val="bg1"/>
                </a:solidFill>
              </a:rPr>
              <a:t>?  </a:t>
            </a:r>
            <a:endParaRPr lang="fr-FR" sz="1200" b="1" dirty="0">
              <a:solidFill>
                <a:schemeClr val="bg1"/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37113344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pPr algn="l"/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Training of </a:t>
            </a:r>
            <a:r>
              <a:rPr lang="es-MX" sz="3200" dirty="0" err="1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Trainers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04800" y="1001626"/>
            <a:ext cx="8515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/>
              <a:t>La formación de formadores se realizó entre el 18 al 22 de julio 2016, y fue realizada por el responsable global “</a:t>
            </a:r>
            <a:r>
              <a:rPr lang="es-ES_tradnl" sz="1600" dirty="0" err="1"/>
              <a:t>Youth</a:t>
            </a:r>
            <a:r>
              <a:rPr lang="es-ES_tradnl" sz="1600" dirty="0"/>
              <a:t> </a:t>
            </a:r>
            <a:r>
              <a:rPr lang="es-ES_tradnl" sz="1600" dirty="0" err="1"/>
              <a:t>Engagement</a:t>
            </a:r>
            <a:r>
              <a:rPr lang="es-ES_tradnl" sz="1600" dirty="0"/>
              <a:t> </a:t>
            </a:r>
            <a:r>
              <a:rPr lang="es-ES_tradnl" sz="1600" dirty="0" err="1"/>
              <a:t>Coordinator</a:t>
            </a:r>
            <a:r>
              <a:rPr lang="es-ES_tradnl" sz="1600" dirty="0"/>
              <a:t> UNICEF”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/>
              <a:t>Participaron 20 personas (9 de RET y su grupo juvenil JORES, 5 de TECHO, 3 de UNICEF, PUCESE y Retorno a la alegría, 2 de DYA, 1 de Cruz Roja.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La agenda del proceso de formación fue la siguiente: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87991336"/>
              </p:ext>
            </p:extLst>
          </p:nvPr>
        </p:nvGraphicFramePr>
        <p:xfrm>
          <a:off x="304800" y="3076575"/>
          <a:ext cx="8515350" cy="194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574693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pPr algn="l"/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Training of </a:t>
            </a:r>
            <a:r>
              <a:rPr lang="es-MX" sz="3200" dirty="0" err="1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Trainers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343" y="908833"/>
            <a:ext cx="2625726" cy="19692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048" y="907255"/>
            <a:ext cx="2627830" cy="19708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34" y="907255"/>
            <a:ext cx="2627830" cy="19708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34" y="3045700"/>
            <a:ext cx="8391344" cy="19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47263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25" y="92468"/>
            <a:ext cx="7772400" cy="64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pPr algn="l"/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Digital </a:t>
            </a:r>
            <a:r>
              <a:rPr lang="es-MX" sz="3200" dirty="0" err="1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Mapping</a:t>
            </a:r>
            <a:r>
              <a:rPr lang="es-MX" sz="3200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 Workshop</a:t>
            </a:r>
            <a:endParaRPr lang="es-EC" sz="3200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9625" y="739681"/>
            <a:ext cx="89513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04800" y="1085850"/>
            <a:ext cx="85153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Replicas de los conceptos aprendidos a los grupos de adolescentes y jóvenes en las tres localidades.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s-ES_tradnl" dirty="0"/>
              <a:t>En Esmeraldas se formó un grupo de 16 adolescentes y jóvenes.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ES_tradnl" dirty="0"/>
              <a:t>En </a:t>
            </a:r>
            <a:r>
              <a:rPr lang="es-ES_tradnl" dirty="0" err="1"/>
              <a:t>Chamanga</a:t>
            </a:r>
            <a:r>
              <a:rPr lang="es-ES_tradnl" dirty="0"/>
              <a:t> se formó un grupo de 14 adolescentes y jóvenes.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ES_tradnl" dirty="0"/>
              <a:t>En Bahía de </a:t>
            </a:r>
            <a:r>
              <a:rPr lang="es-ES_tradnl" dirty="0" err="1"/>
              <a:t>Caraquez</a:t>
            </a:r>
            <a:r>
              <a:rPr lang="es-ES_tradnl" dirty="0"/>
              <a:t> se formó un grupo de 12 adolescentes y jóvenes. </a:t>
            </a:r>
            <a:r>
              <a:rPr lang="es-MX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Todos los adolescentes y jóvenes que participamos a las capacitaciones, obtuvimos los conocimientos y las herramientas técnicas para mapear con los teléfonos los 3 temas identificados (hábitat y condiciones de vida, acceso a la educación y agua, saneamiento, higiene y prevención de </a:t>
            </a:r>
            <a:r>
              <a:rPr lang="es-ES_tradnl" dirty="0" err="1"/>
              <a:t>zika</a:t>
            </a:r>
            <a:r>
              <a:rPr lang="es-ES_tradnl" dirty="0"/>
              <a:t>), subir los reportes en la web y redactar entradas de blog que cuenten la experiencia del mapeo.</a:t>
            </a:r>
            <a:endParaRPr lang="es-EC" dirty="0"/>
          </a:p>
          <a:p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 rot="21444796">
            <a:off x="590550" y="4219575"/>
            <a:ext cx="628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70C0"/>
                </a:solidFill>
                <a:latin typeface="Roboto Slab" panose="020B0604020202020204" charset="0"/>
                <a:ea typeface="Roboto Slab" panose="020B0604020202020204" charset="0"/>
              </a:rPr>
              <a:t>Total adolescentes y jóvenes capacitados:</a:t>
            </a:r>
            <a:endParaRPr lang="es-EC" sz="4400" b="1" dirty="0">
              <a:solidFill>
                <a:srgbClr val="0070C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 rot="292105">
            <a:off x="6701651" y="3724954"/>
            <a:ext cx="1215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b="1" dirty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42</a:t>
            </a:r>
            <a:endParaRPr lang="es-EC" sz="7200" b="1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20530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18745</TotalTime>
  <Words>1756</Words>
  <Application>Microsoft Office PowerPoint</Application>
  <PresentationFormat>Presentación en pantalla (16:9)</PresentationFormat>
  <Paragraphs>131</Paragraphs>
  <Slides>20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Roboto Slab</vt:lpstr>
      <vt:lpstr>Arial</vt:lpstr>
      <vt:lpstr>simple-light</vt:lpstr>
      <vt:lpstr>Earthquake Youth Led Digital Mapping</vt:lpstr>
      <vt:lpstr>Que es el Digital Mapping?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VOICES OF YOUTH  BLOGGING 101</dc:title>
  <dc:creator>Andrea Viteri</dc:creator>
  <cp:lastModifiedBy>Sussana Urbano</cp:lastModifiedBy>
  <cp:revision>72</cp:revision>
  <dcterms:modified xsi:type="dcterms:W3CDTF">2017-02-15T15:35:50Z</dcterms:modified>
</cp:coreProperties>
</file>