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68" r:id="rId4"/>
    <p:sldId id="269" r:id="rId5"/>
    <p:sldId id="270" r:id="rId6"/>
    <p:sldId id="273" r:id="rId7"/>
    <p:sldId id="260" r:id="rId8"/>
    <p:sldId id="282" r:id="rId9"/>
    <p:sldId id="261" r:id="rId10"/>
    <p:sldId id="276" r:id="rId11"/>
    <p:sldId id="283" r:id="rId12"/>
    <p:sldId id="264" r:id="rId13"/>
    <p:sldId id="284" r:id="rId14"/>
    <p:sldId id="285" r:id="rId15"/>
    <p:sldId id="258" r:id="rId16"/>
    <p:sldId id="259" r:id="rId17"/>
    <p:sldId id="265" r:id="rId18"/>
    <p:sldId id="278" r:id="rId19"/>
    <p:sldId id="286" r:id="rId20"/>
    <p:sldId id="281" r:id="rId21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75" d="100"/>
          <a:sy n="7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8B7AE-6728-457B-AD66-4F134665D74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9D76560-7F0A-414E-AB4E-5E7B4143416F}">
      <dgm:prSet phldrT="[Texto]"/>
      <dgm:spPr/>
      <dgm:t>
        <a:bodyPr/>
        <a:lstStyle/>
        <a:p>
          <a:r>
            <a:rPr lang="en-US" dirty="0" smtClean="0"/>
            <a:t>SGR</a:t>
          </a:r>
          <a:endParaRPr lang="es-EC" dirty="0"/>
        </a:p>
      </dgm:t>
    </dgm:pt>
    <dgm:pt modelId="{62C60D1B-3489-4207-ACB7-ED2A0C2F1B8E}" type="parTrans" cxnId="{9369029F-CD0E-47D7-8E7D-793486176E5E}">
      <dgm:prSet/>
      <dgm:spPr/>
      <dgm:t>
        <a:bodyPr/>
        <a:lstStyle/>
        <a:p>
          <a:endParaRPr lang="es-EC"/>
        </a:p>
      </dgm:t>
    </dgm:pt>
    <dgm:pt modelId="{FB216A1E-7C61-4C95-A832-00BD202B9962}" type="sibTrans" cxnId="{9369029F-CD0E-47D7-8E7D-793486176E5E}">
      <dgm:prSet/>
      <dgm:spPr/>
      <dgm:t>
        <a:bodyPr/>
        <a:lstStyle/>
        <a:p>
          <a:endParaRPr lang="es-EC"/>
        </a:p>
      </dgm:t>
    </dgm:pt>
    <dgm:pt modelId="{D5BDA199-DE0D-42AF-A854-DF7C828D13A6}">
      <dgm:prSet phldrT="[Texto]"/>
      <dgm:spPr/>
      <dgm:t>
        <a:bodyPr/>
        <a:lstStyle/>
        <a:p>
          <a:r>
            <a:rPr lang="en-US" dirty="0" smtClean="0"/>
            <a:t>DP-SGR</a:t>
          </a:r>
          <a:endParaRPr lang="es-EC" dirty="0"/>
        </a:p>
      </dgm:t>
    </dgm:pt>
    <dgm:pt modelId="{8CB1AB0F-144B-4B0C-81B8-244177F88DE8}" type="parTrans" cxnId="{7D31456A-8E78-4EE9-84F4-A9D438C23442}">
      <dgm:prSet/>
      <dgm:spPr/>
      <dgm:t>
        <a:bodyPr/>
        <a:lstStyle/>
        <a:p>
          <a:endParaRPr lang="es-EC"/>
        </a:p>
      </dgm:t>
    </dgm:pt>
    <dgm:pt modelId="{BF17F227-BE47-42F5-9A2A-E27940FC7400}" type="sibTrans" cxnId="{7D31456A-8E78-4EE9-84F4-A9D438C23442}">
      <dgm:prSet/>
      <dgm:spPr/>
      <dgm:t>
        <a:bodyPr/>
        <a:lstStyle/>
        <a:p>
          <a:endParaRPr lang="es-EC"/>
        </a:p>
      </dgm:t>
    </dgm:pt>
    <dgm:pt modelId="{D8646129-C00D-4DED-8F10-0703B216D830}">
      <dgm:prSet/>
      <dgm:spPr/>
      <dgm:t>
        <a:bodyPr/>
        <a:lstStyle/>
        <a:p>
          <a:r>
            <a:rPr lang="en-US" dirty="0" smtClean="0"/>
            <a:t>UGR</a:t>
          </a:r>
          <a:endParaRPr lang="es-EC" dirty="0"/>
        </a:p>
      </dgm:t>
    </dgm:pt>
    <dgm:pt modelId="{F52CD50D-2698-459F-9416-7FBE4A49C598}" type="parTrans" cxnId="{87E40A52-E563-4B63-931E-B11D85417FB1}">
      <dgm:prSet/>
      <dgm:spPr/>
      <dgm:t>
        <a:bodyPr/>
        <a:lstStyle/>
        <a:p>
          <a:endParaRPr lang="es-EC"/>
        </a:p>
      </dgm:t>
    </dgm:pt>
    <dgm:pt modelId="{50489FDD-8800-4838-AAB1-06EC44540BFD}" type="sibTrans" cxnId="{87E40A52-E563-4B63-931E-B11D85417FB1}">
      <dgm:prSet/>
      <dgm:spPr/>
      <dgm:t>
        <a:bodyPr/>
        <a:lstStyle/>
        <a:p>
          <a:endParaRPr lang="es-EC"/>
        </a:p>
      </dgm:t>
    </dgm:pt>
    <dgm:pt modelId="{1396DE48-99CC-4ACC-B0D2-6FEAA2CE001D}" type="pres">
      <dgm:prSet presAssocID="{A1E8B7AE-6728-457B-AD66-4F134665D7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38A6E2-043F-46E8-8362-47D93463DA6D}" type="pres">
      <dgm:prSet presAssocID="{E9D76560-7F0A-414E-AB4E-5E7B4143416F}" presName="gear1" presStyleLbl="node1" presStyleIdx="0" presStyleCnt="3" custLinFactNeighborX="-3" custLinFactNeighborY="-82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1D098-D406-4E7C-B4AD-49418664BFEB}" type="pres">
      <dgm:prSet presAssocID="{E9D76560-7F0A-414E-AB4E-5E7B4143416F}" presName="gear1srcNode" presStyleLbl="node1" presStyleIdx="0" presStyleCnt="3"/>
      <dgm:spPr/>
      <dgm:t>
        <a:bodyPr/>
        <a:lstStyle/>
        <a:p>
          <a:endParaRPr lang="es-EC"/>
        </a:p>
      </dgm:t>
    </dgm:pt>
    <dgm:pt modelId="{75584938-B754-4435-89DA-A7382C68B7B4}" type="pres">
      <dgm:prSet presAssocID="{E9D76560-7F0A-414E-AB4E-5E7B4143416F}" presName="gear1dstNode" presStyleLbl="node1" presStyleIdx="0" presStyleCnt="3"/>
      <dgm:spPr/>
      <dgm:t>
        <a:bodyPr/>
        <a:lstStyle/>
        <a:p>
          <a:endParaRPr lang="es-EC"/>
        </a:p>
      </dgm:t>
    </dgm:pt>
    <dgm:pt modelId="{A9CB7EA7-7F0F-4D1E-8659-69E4EBE4148F}" type="pres">
      <dgm:prSet presAssocID="{D5BDA199-DE0D-42AF-A854-DF7C828D13A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66150-B839-4B77-9D80-0F72A8930414}" type="pres">
      <dgm:prSet presAssocID="{D5BDA199-DE0D-42AF-A854-DF7C828D13A6}" presName="gear2srcNode" presStyleLbl="node1" presStyleIdx="1" presStyleCnt="3"/>
      <dgm:spPr/>
      <dgm:t>
        <a:bodyPr/>
        <a:lstStyle/>
        <a:p>
          <a:endParaRPr lang="es-EC"/>
        </a:p>
      </dgm:t>
    </dgm:pt>
    <dgm:pt modelId="{35EB6FB5-FD39-42A4-AE20-F5ADF1CFD75F}" type="pres">
      <dgm:prSet presAssocID="{D5BDA199-DE0D-42AF-A854-DF7C828D13A6}" presName="gear2dstNode" presStyleLbl="node1" presStyleIdx="1" presStyleCnt="3"/>
      <dgm:spPr/>
      <dgm:t>
        <a:bodyPr/>
        <a:lstStyle/>
        <a:p>
          <a:endParaRPr lang="es-EC"/>
        </a:p>
      </dgm:t>
    </dgm:pt>
    <dgm:pt modelId="{CB81AFCE-F560-4B67-AF90-50810FD23562}" type="pres">
      <dgm:prSet presAssocID="{D8646129-C00D-4DED-8F10-0703B216D830}" presName="gear3" presStyleLbl="node1" presStyleIdx="2" presStyleCnt="3"/>
      <dgm:spPr/>
      <dgm:t>
        <a:bodyPr/>
        <a:lstStyle/>
        <a:p>
          <a:endParaRPr lang="es-EC"/>
        </a:p>
      </dgm:t>
    </dgm:pt>
    <dgm:pt modelId="{887F6586-51AF-4092-91A1-46419F247842}" type="pres">
      <dgm:prSet presAssocID="{D8646129-C00D-4DED-8F10-0703B216D8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350AE-2960-47E8-98B0-AD3B60A3C559}" type="pres">
      <dgm:prSet presAssocID="{D8646129-C00D-4DED-8F10-0703B216D830}" presName="gear3srcNode" presStyleLbl="node1" presStyleIdx="2" presStyleCnt="3"/>
      <dgm:spPr/>
      <dgm:t>
        <a:bodyPr/>
        <a:lstStyle/>
        <a:p>
          <a:endParaRPr lang="es-EC"/>
        </a:p>
      </dgm:t>
    </dgm:pt>
    <dgm:pt modelId="{FF1373EF-9D8B-47AB-B9C3-8E7181146E46}" type="pres">
      <dgm:prSet presAssocID="{D8646129-C00D-4DED-8F10-0703B216D830}" presName="gear3dstNode" presStyleLbl="node1" presStyleIdx="2" presStyleCnt="3"/>
      <dgm:spPr/>
      <dgm:t>
        <a:bodyPr/>
        <a:lstStyle/>
        <a:p>
          <a:endParaRPr lang="es-EC"/>
        </a:p>
      </dgm:t>
    </dgm:pt>
    <dgm:pt modelId="{D226F754-28F7-442B-8DD1-969B0C35F4E7}" type="pres">
      <dgm:prSet presAssocID="{FB216A1E-7C61-4C95-A832-00BD202B996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861BFEE7-09B1-480A-B45F-22FA32CFFEFA}" type="pres">
      <dgm:prSet presAssocID="{BF17F227-BE47-42F5-9A2A-E27940FC7400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478E1-7AC6-49D4-8EF0-756018CD3159}" type="pres">
      <dgm:prSet presAssocID="{50489FDD-8800-4838-AAB1-06EC44540BFD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4796C8F-AFEC-483D-8D27-BCC320F818B0}" type="presOf" srcId="{BF17F227-BE47-42F5-9A2A-E27940FC7400}" destId="{861BFEE7-09B1-480A-B45F-22FA32CFFEFA}" srcOrd="0" destOrd="0" presId="urn:microsoft.com/office/officeart/2005/8/layout/gear1"/>
    <dgm:cxn modelId="{56A0BA4D-70D6-4404-AC42-92CC178A4E61}" type="presOf" srcId="{E9D76560-7F0A-414E-AB4E-5E7B4143416F}" destId="{D338A6E2-043F-46E8-8362-47D93463DA6D}" srcOrd="0" destOrd="0" presId="urn:microsoft.com/office/officeart/2005/8/layout/gear1"/>
    <dgm:cxn modelId="{9369029F-CD0E-47D7-8E7D-793486176E5E}" srcId="{A1E8B7AE-6728-457B-AD66-4F134665D741}" destId="{E9D76560-7F0A-414E-AB4E-5E7B4143416F}" srcOrd="0" destOrd="0" parTransId="{62C60D1B-3489-4207-ACB7-ED2A0C2F1B8E}" sibTransId="{FB216A1E-7C61-4C95-A832-00BD202B9962}"/>
    <dgm:cxn modelId="{99D0F069-0BEA-447E-8B44-F1B2EA3EEDDB}" type="presOf" srcId="{FB216A1E-7C61-4C95-A832-00BD202B9962}" destId="{D226F754-28F7-442B-8DD1-969B0C35F4E7}" srcOrd="0" destOrd="0" presId="urn:microsoft.com/office/officeart/2005/8/layout/gear1"/>
    <dgm:cxn modelId="{52ABB931-980B-4DD5-B634-BFD8EEDAC84F}" type="presOf" srcId="{D8646129-C00D-4DED-8F10-0703B216D830}" destId="{CB81AFCE-F560-4B67-AF90-50810FD23562}" srcOrd="0" destOrd="0" presId="urn:microsoft.com/office/officeart/2005/8/layout/gear1"/>
    <dgm:cxn modelId="{77838FAB-4ECC-4A2F-8E63-40FAC8641B46}" type="presOf" srcId="{D5BDA199-DE0D-42AF-A854-DF7C828D13A6}" destId="{E5166150-B839-4B77-9D80-0F72A8930414}" srcOrd="1" destOrd="0" presId="urn:microsoft.com/office/officeart/2005/8/layout/gear1"/>
    <dgm:cxn modelId="{8E96EE7E-A08D-4B31-B222-5301055BD1D0}" type="presOf" srcId="{D5BDA199-DE0D-42AF-A854-DF7C828D13A6}" destId="{35EB6FB5-FD39-42A4-AE20-F5ADF1CFD75F}" srcOrd="2" destOrd="0" presId="urn:microsoft.com/office/officeart/2005/8/layout/gear1"/>
    <dgm:cxn modelId="{C3DE297F-D230-4049-BBA9-6D6AB184CA65}" type="presOf" srcId="{D8646129-C00D-4DED-8F10-0703B216D830}" destId="{887F6586-51AF-4092-91A1-46419F247842}" srcOrd="1" destOrd="0" presId="urn:microsoft.com/office/officeart/2005/8/layout/gear1"/>
    <dgm:cxn modelId="{87E40A52-E563-4B63-931E-B11D85417FB1}" srcId="{A1E8B7AE-6728-457B-AD66-4F134665D741}" destId="{D8646129-C00D-4DED-8F10-0703B216D830}" srcOrd="2" destOrd="0" parTransId="{F52CD50D-2698-459F-9416-7FBE4A49C598}" sibTransId="{50489FDD-8800-4838-AAB1-06EC44540BFD}"/>
    <dgm:cxn modelId="{7D31456A-8E78-4EE9-84F4-A9D438C23442}" srcId="{A1E8B7AE-6728-457B-AD66-4F134665D741}" destId="{D5BDA199-DE0D-42AF-A854-DF7C828D13A6}" srcOrd="1" destOrd="0" parTransId="{8CB1AB0F-144B-4B0C-81B8-244177F88DE8}" sibTransId="{BF17F227-BE47-42F5-9A2A-E27940FC7400}"/>
    <dgm:cxn modelId="{BF7F53B3-CDB2-4893-8FC1-0FEE450D3AA3}" type="presOf" srcId="{A1E8B7AE-6728-457B-AD66-4F134665D741}" destId="{1396DE48-99CC-4ACC-B0D2-6FEAA2CE001D}" srcOrd="0" destOrd="0" presId="urn:microsoft.com/office/officeart/2005/8/layout/gear1"/>
    <dgm:cxn modelId="{2FB79994-C8B4-44A1-8A2C-FA569ACCFAFE}" type="presOf" srcId="{D5BDA199-DE0D-42AF-A854-DF7C828D13A6}" destId="{A9CB7EA7-7F0F-4D1E-8659-69E4EBE4148F}" srcOrd="0" destOrd="0" presId="urn:microsoft.com/office/officeart/2005/8/layout/gear1"/>
    <dgm:cxn modelId="{163B55DF-18FE-42E6-8650-7468D408946E}" type="presOf" srcId="{E9D76560-7F0A-414E-AB4E-5E7B4143416F}" destId="{75584938-B754-4435-89DA-A7382C68B7B4}" srcOrd="2" destOrd="0" presId="urn:microsoft.com/office/officeart/2005/8/layout/gear1"/>
    <dgm:cxn modelId="{EA285E79-A9D3-4430-8691-7B23DA126A44}" type="presOf" srcId="{50489FDD-8800-4838-AAB1-06EC44540BFD}" destId="{F87478E1-7AC6-49D4-8EF0-756018CD3159}" srcOrd="0" destOrd="0" presId="urn:microsoft.com/office/officeart/2005/8/layout/gear1"/>
    <dgm:cxn modelId="{2EA9C474-EE0A-41BE-A070-2CB0AF88C970}" type="presOf" srcId="{D8646129-C00D-4DED-8F10-0703B216D830}" destId="{FF1373EF-9D8B-47AB-B9C3-8E7181146E46}" srcOrd="3" destOrd="0" presId="urn:microsoft.com/office/officeart/2005/8/layout/gear1"/>
    <dgm:cxn modelId="{BAEC7A05-70D7-4DEA-938D-FB0C60895603}" type="presOf" srcId="{E9D76560-7F0A-414E-AB4E-5E7B4143416F}" destId="{9D61D098-D406-4E7C-B4AD-49418664BFEB}" srcOrd="1" destOrd="0" presId="urn:microsoft.com/office/officeart/2005/8/layout/gear1"/>
    <dgm:cxn modelId="{B3C0AC8E-A258-44A0-A0DA-A68ED1A5464C}" type="presOf" srcId="{D8646129-C00D-4DED-8F10-0703B216D830}" destId="{287350AE-2960-47E8-98B0-AD3B60A3C559}" srcOrd="2" destOrd="0" presId="urn:microsoft.com/office/officeart/2005/8/layout/gear1"/>
    <dgm:cxn modelId="{2AC38FA7-744D-42AA-85F9-024D60B919E2}" type="presParOf" srcId="{1396DE48-99CC-4ACC-B0D2-6FEAA2CE001D}" destId="{D338A6E2-043F-46E8-8362-47D93463DA6D}" srcOrd="0" destOrd="0" presId="urn:microsoft.com/office/officeart/2005/8/layout/gear1"/>
    <dgm:cxn modelId="{4E8CBA52-39BD-43E3-9D2C-5D5748E0DE4C}" type="presParOf" srcId="{1396DE48-99CC-4ACC-B0D2-6FEAA2CE001D}" destId="{9D61D098-D406-4E7C-B4AD-49418664BFEB}" srcOrd="1" destOrd="0" presId="urn:microsoft.com/office/officeart/2005/8/layout/gear1"/>
    <dgm:cxn modelId="{F349251A-2834-4F18-BCA9-FB31EC6DA78A}" type="presParOf" srcId="{1396DE48-99CC-4ACC-B0D2-6FEAA2CE001D}" destId="{75584938-B754-4435-89DA-A7382C68B7B4}" srcOrd="2" destOrd="0" presId="urn:microsoft.com/office/officeart/2005/8/layout/gear1"/>
    <dgm:cxn modelId="{6084FFB1-E3CB-4319-A048-B4077C196BCE}" type="presParOf" srcId="{1396DE48-99CC-4ACC-B0D2-6FEAA2CE001D}" destId="{A9CB7EA7-7F0F-4D1E-8659-69E4EBE4148F}" srcOrd="3" destOrd="0" presId="urn:microsoft.com/office/officeart/2005/8/layout/gear1"/>
    <dgm:cxn modelId="{B99161BA-2F59-4D42-9350-D62F3407BAF1}" type="presParOf" srcId="{1396DE48-99CC-4ACC-B0D2-6FEAA2CE001D}" destId="{E5166150-B839-4B77-9D80-0F72A8930414}" srcOrd="4" destOrd="0" presId="urn:microsoft.com/office/officeart/2005/8/layout/gear1"/>
    <dgm:cxn modelId="{877DE04B-0E1C-424C-8B88-67B7A1AAA729}" type="presParOf" srcId="{1396DE48-99CC-4ACC-B0D2-6FEAA2CE001D}" destId="{35EB6FB5-FD39-42A4-AE20-F5ADF1CFD75F}" srcOrd="5" destOrd="0" presId="urn:microsoft.com/office/officeart/2005/8/layout/gear1"/>
    <dgm:cxn modelId="{AF47F66D-F469-489A-9023-00E8E9D81E64}" type="presParOf" srcId="{1396DE48-99CC-4ACC-B0D2-6FEAA2CE001D}" destId="{CB81AFCE-F560-4B67-AF90-50810FD23562}" srcOrd="6" destOrd="0" presId="urn:microsoft.com/office/officeart/2005/8/layout/gear1"/>
    <dgm:cxn modelId="{B9E43B29-E24A-4C69-95B0-67677B558AE8}" type="presParOf" srcId="{1396DE48-99CC-4ACC-B0D2-6FEAA2CE001D}" destId="{887F6586-51AF-4092-91A1-46419F247842}" srcOrd="7" destOrd="0" presId="urn:microsoft.com/office/officeart/2005/8/layout/gear1"/>
    <dgm:cxn modelId="{78B4BC36-D191-4AF6-957B-3467E8C0767D}" type="presParOf" srcId="{1396DE48-99CC-4ACC-B0D2-6FEAA2CE001D}" destId="{287350AE-2960-47E8-98B0-AD3B60A3C559}" srcOrd="8" destOrd="0" presId="urn:microsoft.com/office/officeart/2005/8/layout/gear1"/>
    <dgm:cxn modelId="{0651E654-B77C-4FF0-A62C-396FF1AE0ADB}" type="presParOf" srcId="{1396DE48-99CC-4ACC-B0D2-6FEAA2CE001D}" destId="{FF1373EF-9D8B-47AB-B9C3-8E7181146E46}" srcOrd="9" destOrd="0" presId="urn:microsoft.com/office/officeart/2005/8/layout/gear1"/>
    <dgm:cxn modelId="{C480DD68-1457-4E8B-A720-FAF8EC16773C}" type="presParOf" srcId="{1396DE48-99CC-4ACC-B0D2-6FEAA2CE001D}" destId="{D226F754-28F7-442B-8DD1-969B0C35F4E7}" srcOrd="10" destOrd="0" presId="urn:microsoft.com/office/officeart/2005/8/layout/gear1"/>
    <dgm:cxn modelId="{C287639B-2F12-4F57-A4E7-474D1CDB37EA}" type="presParOf" srcId="{1396DE48-99CC-4ACC-B0D2-6FEAA2CE001D}" destId="{861BFEE7-09B1-480A-B45F-22FA32CFFEFA}" srcOrd="11" destOrd="0" presId="urn:microsoft.com/office/officeart/2005/8/layout/gear1"/>
    <dgm:cxn modelId="{709D9A76-AC8A-44F6-B086-A710D230241A}" type="presParOf" srcId="{1396DE48-99CC-4ACC-B0D2-6FEAA2CE001D}" destId="{F87478E1-7AC6-49D4-8EF0-756018CD31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8B7AE-6728-457B-AD66-4F134665D741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</dgm:pt>
    <dgm:pt modelId="{E9D76560-7F0A-414E-AB4E-5E7B4143416F}">
      <dgm:prSet phldrT="[Texto]"/>
      <dgm:spPr/>
      <dgm:t>
        <a:bodyPr/>
        <a:lstStyle/>
        <a:p>
          <a:r>
            <a:rPr lang="en-US" dirty="0" err="1" smtClean="0"/>
            <a:t>Secretaría</a:t>
          </a:r>
          <a:r>
            <a:rPr lang="en-US" dirty="0" smtClean="0"/>
            <a:t> </a:t>
          </a:r>
          <a:r>
            <a:rPr lang="en-US" dirty="0" err="1" smtClean="0"/>
            <a:t>Gestión</a:t>
          </a:r>
          <a:r>
            <a:rPr lang="en-US" dirty="0" smtClean="0"/>
            <a:t> </a:t>
          </a:r>
          <a:r>
            <a:rPr lang="en-US" dirty="0" err="1" smtClean="0"/>
            <a:t>Riesgos</a:t>
          </a:r>
          <a:endParaRPr lang="es-EC" dirty="0"/>
        </a:p>
      </dgm:t>
    </dgm:pt>
    <dgm:pt modelId="{62C60D1B-3489-4207-ACB7-ED2A0C2F1B8E}" type="parTrans" cxnId="{9369029F-CD0E-47D7-8E7D-793486176E5E}">
      <dgm:prSet/>
      <dgm:spPr/>
      <dgm:t>
        <a:bodyPr/>
        <a:lstStyle/>
        <a:p>
          <a:endParaRPr lang="es-EC"/>
        </a:p>
      </dgm:t>
    </dgm:pt>
    <dgm:pt modelId="{FB216A1E-7C61-4C95-A832-00BD202B9962}" type="sibTrans" cxnId="{9369029F-CD0E-47D7-8E7D-793486176E5E}">
      <dgm:prSet/>
      <dgm:spPr/>
      <dgm:t>
        <a:bodyPr/>
        <a:lstStyle/>
        <a:p>
          <a:endParaRPr lang="es-EC"/>
        </a:p>
      </dgm:t>
    </dgm:pt>
    <dgm:pt modelId="{D5BDA199-DE0D-42AF-A854-DF7C828D13A6}">
      <dgm:prSet phldrT="[Texto]"/>
      <dgm:spPr/>
      <dgm:t>
        <a:bodyPr/>
        <a:lstStyle/>
        <a:p>
          <a:r>
            <a:rPr lang="en-US" dirty="0" smtClean="0"/>
            <a:t>DP-SGR</a:t>
          </a:r>
          <a:endParaRPr lang="es-EC" dirty="0"/>
        </a:p>
      </dgm:t>
    </dgm:pt>
    <dgm:pt modelId="{8CB1AB0F-144B-4B0C-81B8-244177F88DE8}" type="parTrans" cxnId="{7D31456A-8E78-4EE9-84F4-A9D438C23442}">
      <dgm:prSet/>
      <dgm:spPr/>
      <dgm:t>
        <a:bodyPr/>
        <a:lstStyle/>
        <a:p>
          <a:endParaRPr lang="es-EC"/>
        </a:p>
      </dgm:t>
    </dgm:pt>
    <dgm:pt modelId="{BF17F227-BE47-42F5-9A2A-E27940FC7400}" type="sibTrans" cxnId="{7D31456A-8E78-4EE9-84F4-A9D438C23442}">
      <dgm:prSet/>
      <dgm:spPr/>
      <dgm:t>
        <a:bodyPr/>
        <a:lstStyle/>
        <a:p>
          <a:endParaRPr lang="es-EC"/>
        </a:p>
      </dgm:t>
    </dgm:pt>
    <dgm:pt modelId="{D8646129-C00D-4DED-8F10-0703B216D830}">
      <dgm:prSet/>
      <dgm:spPr/>
      <dgm:t>
        <a:bodyPr/>
        <a:lstStyle/>
        <a:p>
          <a:r>
            <a:rPr lang="en-US" dirty="0" smtClean="0"/>
            <a:t>UGR</a:t>
          </a:r>
          <a:endParaRPr lang="es-EC" dirty="0"/>
        </a:p>
      </dgm:t>
    </dgm:pt>
    <dgm:pt modelId="{F52CD50D-2698-459F-9416-7FBE4A49C598}" type="parTrans" cxnId="{87E40A52-E563-4B63-931E-B11D85417FB1}">
      <dgm:prSet/>
      <dgm:spPr/>
      <dgm:t>
        <a:bodyPr/>
        <a:lstStyle/>
        <a:p>
          <a:endParaRPr lang="es-EC"/>
        </a:p>
      </dgm:t>
    </dgm:pt>
    <dgm:pt modelId="{50489FDD-8800-4838-AAB1-06EC44540BFD}" type="sibTrans" cxnId="{87E40A52-E563-4B63-931E-B11D85417FB1}">
      <dgm:prSet/>
      <dgm:spPr/>
      <dgm:t>
        <a:bodyPr/>
        <a:lstStyle/>
        <a:p>
          <a:endParaRPr lang="es-EC"/>
        </a:p>
      </dgm:t>
    </dgm:pt>
    <dgm:pt modelId="{1396DE48-99CC-4ACC-B0D2-6FEAA2CE001D}" type="pres">
      <dgm:prSet presAssocID="{A1E8B7AE-6728-457B-AD66-4F134665D7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38A6E2-043F-46E8-8362-47D93463DA6D}" type="pres">
      <dgm:prSet presAssocID="{E9D76560-7F0A-414E-AB4E-5E7B4143416F}" presName="gear1" presStyleLbl="node1" presStyleIdx="0" presStyleCnt="3" custLinFactNeighborX="-3" custLinFactNeighborY="-82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1D098-D406-4E7C-B4AD-49418664BFEB}" type="pres">
      <dgm:prSet presAssocID="{E9D76560-7F0A-414E-AB4E-5E7B4143416F}" presName="gear1srcNode" presStyleLbl="node1" presStyleIdx="0" presStyleCnt="3"/>
      <dgm:spPr/>
      <dgm:t>
        <a:bodyPr/>
        <a:lstStyle/>
        <a:p>
          <a:endParaRPr lang="es-EC"/>
        </a:p>
      </dgm:t>
    </dgm:pt>
    <dgm:pt modelId="{75584938-B754-4435-89DA-A7382C68B7B4}" type="pres">
      <dgm:prSet presAssocID="{E9D76560-7F0A-414E-AB4E-5E7B4143416F}" presName="gear1dstNode" presStyleLbl="node1" presStyleIdx="0" presStyleCnt="3"/>
      <dgm:spPr/>
      <dgm:t>
        <a:bodyPr/>
        <a:lstStyle/>
        <a:p>
          <a:endParaRPr lang="es-EC"/>
        </a:p>
      </dgm:t>
    </dgm:pt>
    <dgm:pt modelId="{A9CB7EA7-7F0F-4D1E-8659-69E4EBE4148F}" type="pres">
      <dgm:prSet presAssocID="{D5BDA199-DE0D-42AF-A854-DF7C828D13A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66150-B839-4B77-9D80-0F72A8930414}" type="pres">
      <dgm:prSet presAssocID="{D5BDA199-DE0D-42AF-A854-DF7C828D13A6}" presName="gear2srcNode" presStyleLbl="node1" presStyleIdx="1" presStyleCnt="3"/>
      <dgm:spPr/>
      <dgm:t>
        <a:bodyPr/>
        <a:lstStyle/>
        <a:p>
          <a:endParaRPr lang="es-EC"/>
        </a:p>
      </dgm:t>
    </dgm:pt>
    <dgm:pt modelId="{35EB6FB5-FD39-42A4-AE20-F5ADF1CFD75F}" type="pres">
      <dgm:prSet presAssocID="{D5BDA199-DE0D-42AF-A854-DF7C828D13A6}" presName="gear2dstNode" presStyleLbl="node1" presStyleIdx="1" presStyleCnt="3"/>
      <dgm:spPr/>
      <dgm:t>
        <a:bodyPr/>
        <a:lstStyle/>
        <a:p>
          <a:endParaRPr lang="es-EC"/>
        </a:p>
      </dgm:t>
    </dgm:pt>
    <dgm:pt modelId="{CB81AFCE-F560-4B67-AF90-50810FD23562}" type="pres">
      <dgm:prSet presAssocID="{D8646129-C00D-4DED-8F10-0703B216D830}" presName="gear3" presStyleLbl="node1" presStyleIdx="2" presStyleCnt="3"/>
      <dgm:spPr/>
      <dgm:t>
        <a:bodyPr/>
        <a:lstStyle/>
        <a:p>
          <a:endParaRPr lang="es-EC"/>
        </a:p>
      </dgm:t>
    </dgm:pt>
    <dgm:pt modelId="{887F6586-51AF-4092-91A1-46419F247842}" type="pres">
      <dgm:prSet presAssocID="{D8646129-C00D-4DED-8F10-0703B216D8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350AE-2960-47E8-98B0-AD3B60A3C559}" type="pres">
      <dgm:prSet presAssocID="{D8646129-C00D-4DED-8F10-0703B216D830}" presName="gear3srcNode" presStyleLbl="node1" presStyleIdx="2" presStyleCnt="3"/>
      <dgm:spPr/>
      <dgm:t>
        <a:bodyPr/>
        <a:lstStyle/>
        <a:p>
          <a:endParaRPr lang="es-EC"/>
        </a:p>
      </dgm:t>
    </dgm:pt>
    <dgm:pt modelId="{FF1373EF-9D8B-47AB-B9C3-8E7181146E46}" type="pres">
      <dgm:prSet presAssocID="{D8646129-C00D-4DED-8F10-0703B216D830}" presName="gear3dstNode" presStyleLbl="node1" presStyleIdx="2" presStyleCnt="3"/>
      <dgm:spPr/>
      <dgm:t>
        <a:bodyPr/>
        <a:lstStyle/>
        <a:p>
          <a:endParaRPr lang="es-EC"/>
        </a:p>
      </dgm:t>
    </dgm:pt>
    <dgm:pt modelId="{D226F754-28F7-442B-8DD1-969B0C35F4E7}" type="pres">
      <dgm:prSet presAssocID="{FB216A1E-7C61-4C95-A832-00BD202B996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861BFEE7-09B1-480A-B45F-22FA32CFFEFA}" type="pres">
      <dgm:prSet presAssocID="{BF17F227-BE47-42F5-9A2A-E27940FC7400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478E1-7AC6-49D4-8EF0-756018CD3159}" type="pres">
      <dgm:prSet presAssocID="{50489FDD-8800-4838-AAB1-06EC44540BFD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78FCB184-1152-4439-8B0F-485E57CEC913}" type="presOf" srcId="{D8646129-C00D-4DED-8F10-0703B216D830}" destId="{CB81AFCE-F560-4B67-AF90-50810FD23562}" srcOrd="0" destOrd="0" presId="urn:microsoft.com/office/officeart/2005/8/layout/gear1"/>
    <dgm:cxn modelId="{ECB5A735-1419-43F6-A95E-0AF766C78913}" type="presOf" srcId="{BF17F227-BE47-42F5-9A2A-E27940FC7400}" destId="{861BFEE7-09B1-480A-B45F-22FA32CFFEFA}" srcOrd="0" destOrd="0" presId="urn:microsoft.com/office/officeart/2005/8/layout/gear1"/>
    <dgm:cxn modelId="{9369029F-CD0E-47D7-8E7D-793486176E5E}" srcId="{A1E8B7AE-6728-457B-AD66-4F134665D741}" destId="{E9D76560-7F0A-414E-AB4E-5E7B4143416F}" srcOrd="0" destOrd="0" parTransId="{62C60D1B-3489-4207-ACB7-ED2A0C2F1B8E}" sibTransId="{FB216A1E-7C61-4C95-A832-00BD202B9962}"/>
    <dgm:cxn modelId="{58353BC1-C11F-4107-9601-882A4B6DA266}" type="presOf" srcId="{D5BDA199-DE0D-42AF-A854-DF7C828D13A6}" destId="{A9CB7EA7-7F0F-4D1E-8659-69E4EBE4148F}" srcOrd="0" destOrd="0" presId="urn:microsoft.com/office/officeart/2005/8/layout/gear1"/>
    <dgm:cxn modelId="{F02FC253-F559-4A4A-95F9-B0C364967DA2}" type="presOf" srcId="{D8646129-C00D-4DED-8F10-0703B216D830}" destId="{887F6586-51AF-4092-91A1-46419F247842}" srcOrd="1" destOrd="0" presId="urn:microsoft.com/office/officeart/2005/8/layout/gear1"/>
    <dgm:cxn modelId="{E31DB60D-FDE5-4B8A-89E1-EF116900CC9E}" type="presOf" srcId="{D5BDA199-DE0D-42AF-A854-DF7C828D13A6}" destId="{E5166150-B839-4B77-9D80-0F72A8930414}" srcOrd="1" destOrd="0" presId="urn:microsoft.com/office/officeart/2005/8/layout/gear1"/>
    <dgm:cxn modelId="{87E40A52-E563-4B63-931E-B11D85417FB1}" srcId="{A1E8B7AE-6728-457B-AD66-4F134665D741}" destId="{D8646129-C00D-4DED-8F10-0703B216D830}" srcOrd="2" destOrd="0" parTransId="{F52CD50D-2698-459F-9416-7FBE4A49C598}" sibTransId="{50489FDD-8800-4838-AAB1-06EC44540BFD}"/>
    <dgm:cxn modelId="{FD130399-AA1D-4BB9-B15B-A7686C1A9DEA}" type="presOf" srcId="{D8646129-C00D-4DED-8F10-0703B216D830}" destId="{287350AE-2960-47E8-98B0-AD3B60A3C559}" srcOrd="2" destOrd="0" presId="urn:microsoft.com/office/officeart/2005/8/layout/gear1"/>
    <dgm:cxn modelId="{283579E0-9CB6-438E-96F4-3459BA6118BB}" type="presOf" srcId="{A1E8B7AE-6728-457B-AD66-4F134665D741}" destId="{1396DE48-99CC-4ACC-B0D2-6FEAA2CE001D}" srcOrd="0" destOrd="0" presId="urn:microsoft.com/office/officeart/2005/8/layout/gear1"/>
    <dgm:cxn modelId="{1B423572-70FA-4ED6-86FC-C09F7B7E5A44}" type="presOf" srcId="{E9D76560-7F0A-414E-AB4E-5E7B4143416F}" destId="{D338A6E2-043F-46E8-8362-47D93463DA6D}" srcOrd="0" destOrd="0" presId="urn:microsoft.com/office/officeart/2005/8/layout/gear1"/>
    <dgm:cxn modelId="{8DA533C1-2C2C-4489-9333-7F1D3547FEC0}" type="presOf" srcId="{E9D76560-7F0A-414E-AB4E-5E7B4143416F}" destId="{9D61D098-D406-4E7C-B4AD-49418664BFEB}" srcOrd="1" destOrd="0" presId="urn:microsoft.com/office/officeart/2005/8/layout/gear1"/>
    <dgm:cxn modelId="{7D31456A-8E78-4EE9-84F4-A9D438C23442}" srcId="{A1E8B7AE-6728-457B-AD66-4F134665D741}" destId="{D5BDA199-DE0D-42AF-A854-DF7C828D13A6}" srcOrd="1" destOrd="0" parTransId="{8CB1AB0F-144B-4B0C-81B8-244177F88DE8}" sibTransId="{BF17F227-BE47-42F5-9A2A-E27940FC7400}"/>
    <dgm:cxn modelId="{898BEDD6-EF5C-473C-8DD6-B0BF3AFC6A8D}" type="presOf" srcId="{FB216A1E-7C61-4C95-A832-00BD202B9962}" destId="{D226F754-28F7-442B-8DD1-969B0C35F4E7}" srcOrd="0" destOrd="0" presId="urn:microsoft.com/office/officeart/2005/8/layout/gear1"/>
    <dgm:cxn modelId="{3B06E783-E1C4-4918-A98C-4E7D52DA4B7F}" type="presOf" srcId="{E9D76560-7F0A-414E-AB4E-5E7B4143416F}" destId="{75584938-B754-4435-89DA-A7382C68B7B4}" srcOrd="2" destOrd="0" presId="urn:microsoft.com/office/officeart/2005/8/layout/gear1"/>
    <dgm:cxn modelId="{C70CE76B-53DB-427E-B35B-90825E6A6C5A}" type="presOf" srcId="{D5BDA199-DE0D-42AF-A854-DF7C828D13A6}" destId="{35EB6FB5-FD39-42A4-AE20-F5ADF1CFD75F}" srcOrd="2" destOrd="0" presId="urn:microsoft.com/office/officeart/2005/8/layout/gear1"/>
    <dgm:cxn modelId="{EDFD55F4-0B8A-4FF7-B1FE-65455027E691}" type="presOf" srcId="{D8646129-C00D-4DED-8F10-0703B216D830}" destId="{FF1373EF-9D8B-47AB-B9C3-8E7181146E46}" srcOrd="3" destOrd="0" presId="urn:microsoft.com/office/officeart/2005/8/layout/gear1"/>
    <dgm:cxn modelId="{A674A63E-0850-4B18-8BE7-FF3333FD89DD}" type="presOf" srcId="{50489FDD-8800-4838-AAB1-06EC44540BFD}" destId="{F87478E1-7AC6-49D4-8EF0-756018CD3159}" srcOrd="0" destOrd="0" presId="urn:microsoft.com/office/officeart/2005/8/layout/gear1"/>
    <dgm:cxn modelId="{D3AF08E7-CE26-47E6-9F08-251412971D46}" type="presParOf" srcId="{1396DE48-99CC-4ACC-B0D2-6FEAA2CE001D}" destId="{D338A6E2-043F-46E8-8362-47D93463DA6D}" srcOrd="0" destOrd="0" presId="urn:microsoft.com/office/officeart/2005/8/layout/gear1"/>
    <dgm:cxn modelId="{0AABA5E5-F296-46A8-B8AE-7E3AD0E306D7}" type="presParOf" srcId="{1396DE48-99CC-4ACC-B0D2-6FEAA2CE001D}" destId="{9D61D098-D406-4E7C-B4AD-49418664BFEB}" srcOrd="1" destOrd="0" presId="urn:microsoft.com/office/officeart/2005/8/layout/gear1"/>
    <dgm:cxn modelId="{23E929AD-549F-4FBC-8D58-3C2303320635}" type="presParOf" srcId="{1396DE48-99CC-4ACC-B0D2-6FEAA2CE001D}" destId="{75584938-B754-4435-89DA-A7382C68B7B4}" srcOrd="2" destOrd="0" presId="urn:microsoft.com/office/officeart/2005/8/layout/gear1"/>
    <dgm:cxn modelId="{FF01AAA2-CC18-4414-97F7-27A1C04E998A}" type="presParOf" srcId="{1396DE48-99CC-4ACC-B0D2-6FEAA2CE001D}" destId="{A9CB7EA7-7F0F-4D1E-8659-69E4EBE4148F}" srcOrd="3" destOrd="0" presId="urn:microsoft.com/office/officeart/2005/8/layout/gear1"/>
    <dgm:cxn modelId="{691918E6-8A84-4042-8643-0C41C73DFF59}" type="presParOf" srcId="{1396DE48-99CC-4ACC-B0D2-6FEAA2CE001D}" destId="{E5166150-B839-4B77-9D80-0F72A8930414}" srcOrd="4" destOrd="0" presId="urn:microsoft.com/office/officeart/2005/8/layout/gear1"/>
    <dgm:cxn modelId="{4DE106D1-6596-4ABD-815C-C35F60F09258}" type="presParOf" srcId="{1396DE48-99CC-4ACC-B0D2-6FEAA2CE001D}" destId="{35EB6FB5-FD39-42A4-AE20-F5ADF1CFD75F}" srcOrd="5" destOrd="0" presId="urn:microsoft.com/office/officeart/2005/8/layout/gear1"/>
    <dgm:cxn modelId="{185145D6-5990-4988-9EEC-507BF348AC34}" type="presParOf" srcId="{1396DE48-99CC-4ACC-B0D2-6FEAA2CE001D}" destId="{CB81AFCE-F560-4B67-AF90-50810FD23562}" srcOrd="6" destOrd="0" presId="urn:microsoft.com/office/officeart/2005/8/layout/gear1"/>
    <dgm:cxn modelId="{9A09575F-3DCE-40F6-999E-44072F5212E4}" type="presParOf" srcId="{1396DE48-99CC-4ACC-B0D2-6FEAA2CE001D}" destId="{887F6586-51AF-4092-91A1-46419F247842}" srcOrd="7" destOrd="0" presId="urn:microsoft.com/office/officeart/2005/8/layout/gear1"/>
    <dgm:cxn modelId="{46236C9D-8A69-4D0B-B910-2E549D185740}" type="presParOf" srcId="{1396DE48-99CC-4ACC-B0D2-6FEAA2CE001D}" destId="{287350AE-2960-47E8-98B0-AD3B60A3C559}" srcOrd="8" destOrd="0" presId="urn:microsoft.com/office/officeart/2005/8/layout/gear1"/>
    <dgm:cxn modelId="{9DC3C1DF-754F-4F32-A88F-DE4975468335}" type="presParOf" srcId="{1396DE48-99CC-4ACC-B0D2-6FEAA2CE001D}" destId="{FF1373EF-9D8B-47AB-B9C3-8E7181146E46}" srcOrd="9" destOrd="0" presId="urn:microsoft.com/office/officeart/2005/8/layout/gear1"/>
    <dgm:cxn modelId="{5749386D-B326-4614-91F1-1FF5B2E314D8}" type="presParOf" srcId="{1396DE48-99CC-4ACC-B0D2-6FEAA2CE001D}" destId="{D226F754-28F7-442B-8DD1-969B0C35F4E7}" srcOrd="10" destOrd="0" presId="urn:microsoft.com/office/officeart/2005/8/layout/gear1"/>
    <dgm:cxn modelId="{100EF71E-5C68-4477-868C-1AF9F81312B3}" type="presParOf" srcId="{1396DE48-99CC-4ACC-B0D2-6FEAA2CE001D}" destId="{861BFEE7-09B1-480A-B45F-22FA32CFFEFA}" srcOrd="11" destOrd="0" presId="urn:microsoft.com/office/officeart/2005/8/layout/gear1"/>
    <dgm:cxn modelId="{D8B18312-6BD7-4624-AC56-4B2C7020FA02}" type="presParOf" srcId="{1396DE48-99CC-4ACC-B0D2-6FEAA2CE001D}" destId="{F87478E1-7AC6-49D4-8EF0-756018CD31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8B7AE-6728-457B-AD66-4F134665D741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</dgm:pt>
    <dgm:pt modelId="{E9D76560-7F0A-414E-AB4E-5E7B4143416F}">
      <dgm:prSet phldrT="[Texto]"/>
      <dgm:spPr/>
      <dgm:t>
        <a:bodyPr/>
        <a:lstStyle/>
        <a:p>
          <a:r>
            <a:rPr lang="en-US" dirty="0" smtClean="0"/>
            <a:t>SGR</a:t>
          </a:r>
          <a:endParaRPr lang="es-EC" dirty="0"/>
        </a:p>
      </dgm:t>
    </dgm:pt>
    <dgm:pt modelId="{62C60D1B-3489-4207-ACB7-ED2A0C2F1B8E}" type="parTrans" cxnId="{9369029F-CD0E-47D7-8E7D-793486176E5E}">
      <dgm:prSet/>
      <dgm:spPr/>
      <dgm:t>
        <a:bodyPr/>
        <a:lstStyle/>
        <a:p>
          <a:endParaRPr lang="es-EC"/>
        </a:p>
      </dgm:t>
    </dgm:pt>
    <dgm:pt modelId="{FB216A1E-7C61-4C95-A832-00BD202B9962}" type="sibTrans" cxnId="{9369029F-CD0E-47D7-8E7D-793486176E5E}">
      <dgm:prSet/>
      <dgm:spPr/>
      <dgm:t>
        <a:bodyPr/>
        <a:lstStyle/>
        <a:p>
          <a:endParaRPr lang="es-EC"/>
        </a:p>
      </dgm:t>
    </dgm:pt>
    <dgm:pt modelId="{D5BDA199-DE0D-42AF-A854-DF7C828D13A6}">
      <dgm:prSet phldrT="[Texto]"/>
      <dgm:spPr/>
      <dgm:t>
        <a:bodyPr/>
        <a:lstStyle/>
        <a:p>
          <a:r>
            <a:rPr lang="en-US" dirty="0" smtClean="0"/>
            <a:t>DP-SGR</a:t>
          </a:r>
          <a:endParaRPr lang="es-EC" dirty="0"/>
        </a:p>
      </dgm:t>
    </dgm:pt>
    <dgm:pt modelId="{8CB1AB0F-144B-4B0C-81B8-244177F88DE8}" type="parTrans" cxnId="{7D31456A-8E78-4EE9-84F4-A9D438C23442}">
      <dgm:prSet/>
      <dgm:spPr/>
      <dgm:t>
        <a:bodyPr/>
        <a:lstStyle/>
        <a:p>
          <a:endParaRPr lang="es-EC"/>
        </a:p>
      </dgm:t>
    </dgm:pt>
    <dgm:pt modelId="{BF17F227-BE47-42F5-9A2A-E27940FC7400}" type="sibTrans" cxnId="{7D31456A-8E78-4EE9-84F4-A9D438C23442}">
      <dgm:prSet/>
      <dgm:spPr/>
      <dgm:t>
        <a:bodyPr/>
        <a:lstStyle/>
        <a:p>
          <a:endParaRPr lang="es-EC"/>
        </a:p>
      </dgm:t>
    </dgm:pt>
    <dgm:pt modelId="{D8646129-C00D-4DED-8F10-0703B216D830}">
      <dgm:prSet/>
      <dgm:spPr/>
      <dgm:t>
        <a:bodyPr/>
        <a:lstStyle/>
        <a:p>
          <a:r>
            <a:rPr lang="en-US" dirty="0" smtClean="0"/>
            <a:t>UGR</a:t>
          </a:r>
          <a:endParaRPr lang="es-EC" dirty="0"/>
        </a:p>
      </dgm:t>
    </dgm:pt>
    <dgm:pt modelId="{F52CD50D-2698-459F-9416-7FBE4A49C598}" type="parTrans" cxnId="{87E40A52-E563-4B63-931E-B11D85417FB1}">
      <dgm:prSet/>
      <dgm:spPr/>
      <dgm:t>
        <a:bodyPr/>
        <a:lstStyle/>
        <a:p>
          <a:endParaRPr lang="es-EC"/>
        </a:p>
      </dgm:t>
    </dgm:pt>
    <dgm:pt modelId="{50489FDD-8800-4838-AAB1-06EC44540BFD}" type="sibTrans" cxnId="{87E40A52-E563-4B63-931E-B11D85417FB1}">
      <dgm:prSet/>
      <dgm:spPr/>
      <dgm:t>
        <a:bodyPr/>
        <a:lstStyle/>
        <a:p>
          <a:endParaRPr lang="es-EC"/>
        </a:p>
      </dgm:t>
    </dgm:pt>
    <dgm:pt modelId="{1396DE48-99CC-4ACC-B0D2-6FEAA2CE001D}" type="pres">
      <dgm:prSet presAssocID="{A1E8B7AE-6728-457B-AD66-4F134665D7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38A6E2-043F-46E8-8362-47D93463DA6D}" type="pres">
      <dgm:prSet presAssocID="{E9D76560-7F0A-414E-AB4E-5E7B4143416F}" presName="gear1" presStyleLbl="node1" presStyleIdx="0" presStyleCnt="3" custLinFactNeighborX="-3" custLinFactNeighborY="-82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1D098-D406-4E7C-B4AD-49418664BFEB}" type="pres">
      <dgm:prSet presAssocID="{E9D76560-7F0A-414E-AB4E-5E7B4143416F}" presName="gear1srcNode" presStyleLbl="node1" presStyleIdx="0" presStyleCnt="3"/>
      <dgm:spPr/>
      <dgm:t>
        <a:bodyPr/>
        <a:lstStyle/>
        <a:p>
          <a:endParaRPr lang="es-EC"/>
        </a:p>
      </dgm:t>
    </dgm:pt>
    <dgm:pt modelId="{75584938-B754-4435-89DA-A7382C68B7B4}" type="pres">
      <dgm:prSet presAssocID="{E9D76560-7F0A-414E-AB4E-5E7B4143416F}" presName="gear1dstNode" presStyleLbl="node1" presStyleIdx="0" presStyleCnt="3"/>
      <dgm:spPr/>
      <dgm:t>
        <a:bodyPr/>
        <a:lstStyle/>
        <a:p>
          <a:endParaRPr lang="es-EC"/>
        </a:p>
      </dgm:t>
    </dgm:pt>
    <dgm:pt modelId="{A9CB7EA7-7F0F-4D1E-8659-69E4EBE4148F}" type="pres">
      <dgm:prSet presAssocID="{D5BDA199-DE0D-42AF-A854-DF7C828D13A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66150-B839-4B77-9D80-0F72A8930414}" type="pres">
      <dgm:prSet presAssocID="{D5BDA199-DE0D-42AF-A854-DF7C828D13A6}" presName="gear2srcNode" presStyleLbl="node1" presStyleIdx="1" presStyleCnt="3"/>
      <dgm:spPr/>
      <dgm:t>
        <a:bodyPr/>
        <a:lstStyle/>
        <a:p>
          <a:endParaRPr lang="es-EC"/>
        </a:p>
      </dgm:t>
    </dgm:pt>
    <dgm:pt modelId="{35EB6FB5-FD39-42A4-AE20-F5ADF1CFD75F}" type="pres">
      <dgm:prSet presAssocID="{D5BDA199-DE0D-42AF-A854-DF7C828D13A6}" presName="gear2dstNode" presStyleLbl="node1" presStyleIdx="1" presStyleCnt="3"/>
      <dgm:spPr/>
      <dgm:t>
        <a:bodyPr/>
        <a:lstStyle/>
        <a:p>
          <a:endParaRPr lang="es-EC"/>
        </a:p>
      </dgm:t>
    </dgm:pt>
    <dgm:pt modelId="{CB81AFCE-F560-4B67-AF90-50810FD23562}" type="pres">
      <dgm:prSet presAssocID="{D8646129-C00D-4DED-8F10-0703B216D830}" presName="gear3" presStyleLbl="node1" presStyleIdx="2" presStyleCnt="3"/>
      <dgm:spPr/>
      <dgm:t>
        <a:bodyPr/>
        <a:lstStyle/>
        <a:p>
          <a:endParaRPr lang="es-EC"/>
        </a:p>
      </dgm:t>
    </dgm:pt>
    <dgm:pt modelId="{887F6586-51AF-4092-91A1-46419F247842}" type="pres">
      <dgm:prSet presAssocID="{D8646129-C00D-4DED-8F10-0703B216D8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350AE-2960-47E8-98B0-AD3B60A3C559}" type="pres">
      <dgm:prSet presAssocID="{D8646129-C00D-4DED-8F10-0703B216D830}" presName="gear3srcNode" presStyleLbl="node1" presStyleIdx="2" presStyleCnt="3"/>
      <dgm:spPr/>
      <dgm:t>
        <a:bodyPr/>
        <a:lstStyle/>
        <a:p>
          <a:endParaRPr lang="es-EC"/>
        </a:p>
      </dgm:t>
    </dgm:pt>
    <dgm:pt modelId="{FF1373EF-9D8B-47AB-B9C3-8E7181146E46}" type="pres">
      <dgm:prSet presAssocID="{D8646129-C00D-4DED-8F10-0703B216D830}" presName="gear3dstNode" presStyleLbl="node1" presStyleIdx="2" presStyleCnt="3"/>
      <dgm:spPr/>
      <dgm:t>
        <a:bodyPr/>
        <a:lstStyle/>
        <a:p>
          <a:endParaRPr lang="es-EC"/>
        </a:p>
      </dgm:t>
    </dgm:pt>
    <dgm:pt modelId="{D226F754-28F7-442B-8DD1-969B0C35F4E7}" type="pres">
      <dgm:prSet presAssocID="{FB216A1E-7C61-4C95-A832-00BD202B996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861BFEE7-09B1-480A-B45F-22FA32CFFEFA}" type="pres">
      <dgm:prSet presAssocID="{BF17F227-BE47-42F5-9A2A-E27940FC7400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478E1-7AC6-49D4-8EF0-756018CD3159}" type="pres">
      <dgm:prSet presAssocID="{50489FDD-8800-4838-AAB1-06EC44540BFD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C0F10AAE-C173-455C-B422-1F39B94B43DF}" type="presOf" srcId="{50489FDD-8800-4838-AAB1-06EC44540BFD}" destId="{F87478E1-7AC6-49D4-8EF0-756018CD3159}" srcOrd="0" destOrd="0" presId="urn:microsoft.com/office/officeart/2005/8/layout/gear1"/>
    <dgm:cxn modelId="{8A8CE329-BBC9-4874-BE19-A406B412716A}" type="presOf" srcId="{D8646129-C00D-4DED-8F10-0703B216D830}" destId="{FF1373EF-9D8B-47AB-B9C3-8E7181146E46}" srcOrd="3" destOrd="0" presId="urn:microsoft.com/office/officeart/2005/8/layout/gear1"/>
    <dgm:cxn modelId="{36BE8286-FFF3-4115-9C10-1C1719EAC14C}" type="presOf" srcId="{D8646129-C00D-4DED-8F10-0703B216D830}" destId="{CB81AFCE-F560-4B67-AF90-50810FD23562}" srcOrd="0" destOrd="0" presId="urn:microsoft.com/office/officeart/2005/8/layout/gear1"/>
    <dgm:cxn modelId="{80F95205-C79B-429E-9DB6-35E2FBC83929}" type="presOf" srcId="{FB216A1E-7C61-4C95-A832-00BD202B9962}" destId="{D226F754-28F7-442B-8DD1-969B0C35F4E7}" srcOrd="0" destOrd="0" presId="urn:microsoft.com/office/officeart/2005/8/layout/gear1"/>
    <dgm:cxn modelId="{9369029F-CD0E-47D7-8E7D-793486176E5E}" srcId="{A1E8B7AE-6728-457B-AD66-4F134665D741}" destId="{E9D76560-7F0A-414E-AB4E-5E7B4143416F}" srcOrd="0" destOrd="0" parTransId="{62C60D1B-3489-4207-ACB7-ED2A0C2F1B8E}" sibTransId="{FB216A1E-7C61-4C95-A832-00BD202B9962}"/>
    <dgm:cxn modelId="{14E86A94-F074-48B2-97A1-F5CE3B8E758E}" type="presOf" srcId="{E9D76560-7F0A-414E-AB4E-5E7B4143416F}" destId="{75584938-B754-4435-89DA-A7382C68B7B4}" srcOrd="2" destOrd="0" presId="urn:microsoft.com/office/officeart/2005/8/layout/gear1"/>
    <dgm:cxn modelId="{42758D44-3879-4A9D-9771-98296AC6EE29}" type="presOf" srcId="{D5BDA199-DE0D-42AF-A854-DF7C828D13A6}" destId="{E5166150-B839-4B77-9D80-0F72A8930414}" srcOrd="1" destOrd="0" presId="urn:microsoft.com/office/officeart/2005/8/layout/gear1"/>
    <dgm:cxn modelId="{F21B0A81-08DC-495B-BA17-D59C96DDF001}" type="presOf" srcId="{D8646129-C00D-4DED-8F10-0703B216D830}" destId="{887F6586-51AF-4092-91A1-46419F247842}" srcOrd="1" destOrd="0" presId="urn:microsoft.com/office/officeart/2005/8/layout/gear1"/>
    <dgm:cxn modelId="{87E40A52-E563-4B63-931E-B11D85417FB1}" srcId="{A1E8B7AE-6728-457B-AD66-4F134665D741}" destId="{D8646129-C00D-4DED-8F10-0703B216D830}" srcOrd="2" destOrd="0" parTransId="{F52CD50D-2698-459F-9416-7FBE4A49C598}" sibTransId="{50489FDD-8800-4838-AAB1-06EC44540BFD}"/>
    <dgm:cxn modelId="{42D4F1A8-2703-4019-A850-0D62261DEC96}" type="presOf" srcId="{E9D76560-7F0A-414E-AB4E-5E7B4143416F}" destId="{9D61D098-D406-4E7C-B4AD-49418664BFEB}" srcOrd="1" destOrd="0" presId="urn:microsoft.com/office/officeart/2005/8/layout/gear1"/>
    <dgm:cxn modelId="{098F6D10-1422-4F4F-A01E-2076EE7D95F4}" type="presOf" srcId="{D5BDA199-DE0D-42AF-A854-DF7C828D13A6}" destId="{35EB6FB5-FD39-42A4-AE20-F5ADF1CFD75F}" srcOrd="2" destOrd="0" presId="urn:microsoft.com/office/officeart/2005/8/layout/gear1"/>
    <dgm:cxn modelId="{83A97C0C-46E6-46A6-828C-CF38EF07F24E}" type="presOf" srcId="{E9D76560-7F0A-414E-AB4E-5E7B4143416F}" destId="{D338A6E2-043F-46E8-8362-47D93463DA6D}" srcOrd="0" destOrd="0" presId="urn:microsoft.com/office/officeart/2005/8/layout/gear1"/>
    <dgm:cxn modelId="{BD1BB1DB-857F-42F9-A3EA-24BF97230E61}" type="presOf" srcId="{D8646129-C00D-4DED-8F10-0703B216D830}" destId="{287350AE-2960-47E8-98B0-AD3B60A3C559}" srcOrd="2" destOrd="0" presId="urn:microsoft.com/office/officeart/2005/8/layout/gear1"/>
    <dgm:cxn modelId="{7D31456A-8E78-4EE9-84F4-A9D438C23442}" srcId="{A1E8B7AE-6728-457B-AD66-4F134665D741}" destId="{D5BDA199-DE0D-42AF-A854-DF7C828D13A6}" srcOrd="1" destOrd="0" parTransId="{8CB1AB0F-144B-4B0C-81B8-244177F88DE8}" sibTransId="{BF17F227-BE47-42F5-9A2A-E27940FC7400}"/>
    <dgm:cxn modelId="{84634742-C996-4539-AF13-F31DE3A4FBC6}" type="presOf" srcId="{BF17F227-BE47-42F5-9A2A-E27940FC7400}" destId="{861BFEE7-09B1-480A-B45F-22FA32CFFEFA}" srcOrd="0" destOrd="0" presId="urn:microsoft.com/office/officeart/2005/8/layout/gear1"/>
    <dgm:cxn modelId="{265A6E26-9D68-40DE-A2A8-986F621659B9}" type="presOf" srcId="{A1E8B7AE-6728-457B-AD66-4F134665D741}" destId="{1396DE48-99CC-4ACC-B0D2-6FEAA2CE001D}" srcOrd="0" destOrd="0" presId="urn:microsoft.com/office/officeart/2005/8/layout/gear1"/>
    <dgm:cxn modelId="{E7452E8E-978F-4EB9-A48B-D6E4A6158E09}" type="presOf" srcId="{D5BDA199-DE0D-42AF-A854-DF7C828D13A6}" destId="{A9CB7EA7-7F0F-4D1E-8659-69E4EBE4148F}" srcOrd="0" destOrd="0" presId="urn:microsoft.com/office/officeart/2005/8/layout/gear1"/>
    <dgm:cxn modelId="{D3994A37-2A10-4BF6-B1EA-06351A2E98D2}" type="presParOf" srcId="{1396DE48-99CC-4ACC-B0D2-6FEAA2CE001D}" destId="{D338A6E2-043F-46E8-8362-47D93463DA6D}" srcOrd="0" destOrd="0" presId="urn:microsoft.com/office/officeart/2005/8/layout/gear1"/>
    <dgm:cxn modelId="{A8F82C07-44A5-4F4E-86A4-FD1A7069AC90}" type="presParOf" srcId="{1396DE48-99CC-4ACC-B0D2-6FEAA2CE001D}" destId="{9D61D098-D406-4E7C-B4AD-49418664BFEB}" srcOrd="1" destOrd="0" presId="urn:microsoft.com/office/officeart/2005/8/layout/gear1"/>
    <dgm:cxn modelId="{125CAC17-FD37-4F18-B444-39384BEB7091}" type="presParOf" srcId="{1396DE48-99CC-4ACC-B0D2-6FEAA2CE001D}" destId="{75584938-B754-4435-89DA-A7382C68B7B4}" srcOrd="2" destOrd="0" presId="urn:microsoft.com/office/officeart/2005/8/layout/gear1"/>
    <dgm:cxn modelId="{026D7000-831F-4E04-96CE-3D5DAEEC216E}" type="presParOf" srcId="{1396DE48-99CC-4ACC-B0D2-6FEAA2CE001D}" destId="{A9CB7EA7-7F0F-4D1E-8659-69E4EBE4148F}" srcOrd="3" destOrd="0" presId="urn:microsoft.com/office/officeart/2005/8/layout/gear1"/>
    <dgm:cxn modelId="{166CCF23-018C-4C8D-87B5-B441883DEC4F}" type="presParOf" srcId="{1396DE48-99CC-4ACC-B0D2-6FEAA2CE001D}" destId="{E5166150-B839-4B77-9D80-0F72A8930414}" srcOrd="4" destOrd="0" presId="urn:microsoft.com/office/officeart/2005/8/layout/gear1"/>
    <dgm:cxn modelId="{07DC3BB3-6BCE-4927-A5D0-D454383BFEB4}" type="presParOf" srcId="{1396DE48-99CC-4ACC-B0D2-6FEAA2CE001D}" destId="{35EB6FB5-FD39-42A4-AE20-F5ADF1CFD75F}" srcOrd="5" destOrd="0" presId="urn:microsoft.com/office/officeart/2005/8/layout/gear1"/>
    <dgm:cxn modelId="{1927892B-E248-4D94-BD55-746EC2D124EF}" type="presParOf" srcId="{1396DE48-99CC-4ACC-B0D2-6FEAA2CE001D}" destId="{CB81AFCE-F560-4B67-AF90-50810FD23562}" srcOrd="6" destOrd="0" presId="urn:microsoft.com/office/officeart/2005/8/layout/gear1"/>
    <dgm:cxn modelId="{D14AB5AD-B7F9-41E0-A0F5-A5E1120D03C4}" type="presParOf" srcId="{1396DE48-99CC-4ACC-B0D2-6FEAA2CE001D}" destId="{887F6586-51AF-4092-91A1-46419F247842}" srcOrd="7" destOrd="0" presId="urn:microsoft.com/office/officeart/2005/8/layout/gear1"/>
    <dgm:cxn modelId="{8D241FD7-3173-45E4-BC9E-0E59E2E3CEBC}" type="presParOf" srcId="{1396DE48-99CC-4ACC-B0D2-6FEAA2CE001D}" destId="{287350AE-2960-47E8-98B0-AD3B60A3C559}" srcOrd="8" destOrd="0" presId="urn:microsoft.com/office/officeart/2005/8/layout/gear1"/>
    <dgm:cxn modelId="{4555E0C1-AAA2-4693-A2FE-19A2837831AB}" type="presParOf" srcId="{1396DE48-99CC-4ACC-B0D2-6FEAA2CE001D}" destId="{FF1373EF-9D8B-47AB-B9C3-8E7181146E46}" srcOrd="9" destOrd="0" presId="urn:microsoft.com/office/officeart/2005/8/layout/gear1"/>
    <dgm:cxn modelId="{16922D3E-7031-41A1-8F7A-A5440FA1A2A3}" type="presParOf" srcId="{1396DE48-99CC-4ACC-B0D2-6FEAA2CE001D}" destId="{D226F754-28F7-442B-8DD1-969B0C35F4E7}" srcOrd="10" destOrd="0" presId="urn:microsoft.com/office/officeart/2005/8/layout/gear1"/>
    <dgm:cxn modelId="{F4FD1BD0-56D2-4CAF-AFAF-5088A76CC75F}" type="presParOf" srcId="{1396DE48-99CC-4ACC-B0D2-6FEAA2CE001D}" destId="{861BFEE7-09B1-480A-B45F-22FA32CFFEFA}" srcOrd="11" destOrd="0" presId="urn:microsoft.com/office/officeart/2005/8/layout/gear1"/>
    <dgm:cxn modelId="{52C793E5-7D8B-40B0-B7AE-5E9E8094F85C}" type="presParOf" srcId="{1396DE48-99CC-4ACC-B0D2-6FEAA2CE001D}" destId="{F87478E1-7AC6-49D4-8EF0-756018CD31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8B7AE-6728-457B-AD66-4F134665D741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</dgm:pt>
    <dgm:pt modelId="{E9D76560-7F0A-414E-AB4E-5E7B4143416F}">
      <dgm:prSet phldrT="[Texto]"/>
      <dgm:spPr/>
      <dgm:t>
        <a:bodyPr/>
        <a:lstStyle/>
        <a:p>
          <a:r>
            <a:rPr lang="en-US" dirty="0" smtClean="0"/>
            <a:t>SGR</a:t>
          </a:r>
          <a:endParaRPr lang="es-EC" dirty="0"/>
        </a:p>
      </dgm:t>
    </dgm:pt>
    <dgm:pt modelId="{62C60D1B-3489-4207-ACB7-ED2A0C2F1B8E}" type="parTrans" cxnId="{9369029F-CD0E-47D7-8E7D-793486176E5E}">
      <dgm:prSet/>
      <dgm:spPr/>
      <dgm:t>
        <a:bodyPr/>
        <a:lstStyle/>
        <a:p>
          <a:endParaRPr lang="es-EC"/>
        </a:p>
      </dgm:t>
    </dgm:pt>
    <dgm:pt modelId="{FB216A1E-7C61-4C95-A832-00BD202B9962}" type="sibTrans" cxnId="{9369029F-CD0E-47D7-8E7D-793486176E5E}">
      <dgm:prSet/>
      <dgm:spPr/>
      <dgm:t>
        <a:bodyPr/>
        <a:lstStyle/>
        <a:p>
          <a:endParaRPr lang="es-EC"/>
        </a:p>
      </dgm:t>
    </dgm:pt>
    <dgm:pt modelId="{D5BDA199-DE0D-42AF-A854-DF7C828D13A6}">
      <dgm:prSet phldrT="[Texto]"/>
      <dgm:spPr/>
      <dgm:t>
        <a:bodyPr/>
        <a:lstStyle/>
        <a:p>
          <a:r>
            <a:rPr lang="en-US" dirty="0" smtClean="0"/>
            <a:t>DP-SGR</a:t>
          </a:r>
          <a:endParaRPr lang="es-EC" dirty="0"/>
        </a:p>
      </dgm:t>
    </dgm:pt>
    <dgm:pt modelId="{8CB1AB0F-144B-4B0C-81B8-244177F88DE8}" type="parTrans" cxnId="{7D31456A-8E78-4EE9-84F4-A9D438C23442}">
      <dgm:prSet/>
      <dgm:spPr/>
      <dgm:t>
        <a:bodyPr/>
        <a:lstStyle/>
        <a:p>
          <a:endParaRPr lang="es-EC"/>
        </a:p>
      </dgm:t>
    </dgm:pt>
    <dgm:pt modelId="{BF17F227-BE47-42F5-9A2A-E27940FC7400}" type="sibTrans" cxnId="{7D31456A-8E78-4EE9-84F4-A9D438C23442}">
      <dgm:prSet/>
      <dgm:spPr/>
      <dgm:t>
        <a:bodyPr/>
        <a:lstStyle/>
        <a:p>
          <a:endParaRPr lang="es-EC"/>
        </a:p>
      </dgm:t>
    </dgm:pt>
    <dgm:pt modelId="{D8646129-C00D-4DED-8F10-0703B216D830}">
      <dgm:prSet/>
      <dgm:spPr/>
      <dgm:t>
        <a:bodyPr/>
        <a:lstStyle/>
        <a:p>
          <a:r>
            <a:rPr lang="en-US" dirty="0" smtClean="0"/>
            <a:t>UGR</a:t>
          </a:r>
          <a:endParaRPr lang="es-EC" dirty="0"/>
        </a:p>
      </dgm:t>
    </dgm:pt>
    <dgm:pt modelId="{F52CD50D-2698-459F-9416-7FBE4A49C598}" type="parTrans" cxnId="{87E40A52-E563-4B63-931E-B11D85417FB1}">
      <dgm:prSet/>
      <dgm:spPr/>
      <dgm:t>
        <a:bodyPr/>
        <a:lstStyle/>
        <a:p>
          <a:endParaRPr lang="es-EC"/>
        </a:p>
      </dgm:t>
    </dgm:pt>
    <dgm:pt modelId="{50489FDD-8800-4838-AAB1-06EC44540BFD}" type="sibTrans" cxnId="{87E40A52-E563-4B63-931E-B11D85417FB1}">
      <dgm:prSet/>
      <dgm:spPr/>
      <dgm:t>
        <a:bodyPr/>
        <a:lstStyle/>
        <a:p>
          <a:endParaRPr lang="es-EC"/>
        </a:p>
      </dgm:t>
    </dgm:pt>
    <dgm:pt modelId="{1396DE48-99CC-4ACC-B0D2-6FEAA2CE001D}" type="pres">
      <dgm:prSet presAssocID="{A1E8B7AE-6728-457B-AD66-4F134665D7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38A6E2-043F-46E8-8362-47D93463DA6D}" type="pres">
      <dgm:prSet presAssocID="{E9D76560-7F0A-414E-AB4E-5E7B4143416F}" presName="gear1" presStyleLbl="node1" presStyleIdx="0" presStyleCnt="3" custLinFactNeighborX="-3" custLinFactNeighborY="-82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1D098-D406-4E7C-B4AD-49418664BFEB}" type="pres">
      <dgm:prSet presAssocID="{E9D76560-7F0A-414E-AB4E-5E7B4143416F}" presName="gear1srcNode" presStyleLbl="node1" presStyleIdx="0" presStyleCnt="3"/>
      <dgm:spPr/>
      <dgm:t>
        <a:bodyPr/>
        <a:lstStyle/>
        <a:p>
          <a:endParaRPr lang="es-EC"/>
        </a:p>
      </dgm:t>
    </dgm:pt>
    <dgm:pt modelId="{75584938-B754-4435-89DA-A7382C68B7B4}" type="pres">
      <dgm:prSet presAssocID="{E9D76560-7F0A-414E-AB4E-5E7B4143416F}" presName="gear1dstNode" presStyleLbl="node1" presStyleIdx="0" presStyleCnt="3"/>
      <dgm:spPr/>
      <dgm:t>
        <a:bodyPr/>
        <a:lstStyle/>
        <a:p>
          <a:endParaRPr lang="es-EC"/>
        </a:p>
      </dgm:t>
    </dgm:pt>
    <dgm:pt modelId="{A9CB7EA7-7F0F-4D1E-8659-69E4EBE4148F}" type="pres">
      <dgm:prSet presAssocID="{D5BDA199-DE0D-42AF-A854-DF7C828D13A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66150-B839-4B77-9D80-0F72A8930414}" type="pres">
      <dgm:prSet presAssocID="{D5BDA199-DE0D-42AF-A854-DF7C828D13A6}" presName="gear2srcNode" presStyleLbl="node1" presStyleIdx="1" presStyleCnt="3"/>
      <dgm:spPr/>
      <dgm:t>
        <a:bodyPr/>
        <a:lstStyle/>
        <a:p>
          <a:endParaRPr lang="es-EC"/>
        </a:p>
      </dgm:t>
    </dgm:pt>
    <dgm:pt modelId="{35EB6FB5-FD39-42A4-AE20-F5ADF1CFD75F}" type="pres">
      <dgm:prSet presAssocID="{D5BDA199-DE0D-42AF-A854-DF7C828D13A6}" presName="gear2dstNode" presStyleLbl="node1" presStyleIdx="1" presStyleCnt="3"/>
      <dgm:spPr/>
      <dgm:t>
        <a:bodyPr/>
        <a:lstStyle/>
        <a:p>
          <a:endParaRPr lang="es-EC"/>
        </a:p>
      </dgm:t>
    </dgm:pt>
    <dgm:pt modelId="{CB81AFCE-F560-4B67-AF90-50810FD23562}" type="pres">
      <dgm:prSet presAssocID="{D8646129-C00D-4DED-8F10-0703B216D830}" presName="gear3" presStyleLbl="node1" presStyleIdx="2" presStyleCnt="3"/>
      <dgm:spPr/>
      <dgm:t>
        <a:bodyPr/>
        <a:lstStyle/>
        <a:p>
          <a:endParaRPr lang="es-EC"/>
        </a:p>
      </dgm:t>
    </dgm:pt>
    <dgm:pt modelId="{887F6586-51AF-4092-91A1-46419F247842}" type="pres">
      <dgm:prSet presAssocID="{D8646129-C00D-4DED-8F10-0703B216D8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350AE-2960-47E8-98B0-AD3B60A3C559}" type="pres">
      <dgm:prSet presAssocID="{D8646129-C00D-4DED-8F10-0703B216D830}" presName="gear3srcNode" presStyleLbl="node1" presStyleIdx="2" presStyleCnt="3"/>
      <dgm:spPr/>
      <dgm:t>
        <a:bodyPr/>
        <a:lstStyle/>
        <a:p>
          <a:endParaRPr lang="es-EC"/>
        </a:p>
      </dgm:t>
    </dgm:pt>
    <dgm:pt modelId="{FF1373EF-9D8B-47AB-B9C3-8E7181146E46}" type="pres">
      <dgm:prSet presAssocID="{D8646129-C00D-4DED-8F10-0703B216D830}" presName="gear3dstNode" presStyleLbl="node1" presStyleIdx="2" presStyleCnt="3"/>
      <dgm:spPr/>
      <dgm:t>
        <a:bodyPr/>
        <a:lstStyle/>
        <a:p>
          <a:endParaRPr lang="es-EC"/>
        </a:p>
      </dgm:t>
    </dgm:pt>
    <dgm:pt modelId="{D226F754-28F7-442B-8DD1-969B0C35F4E7}" type="pres">
      <dgm:prSet presAssocID="{FB216A1E-7C61-4C95-A832-00BD202B996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861BFEE7-09B1-480A-B45F-22FA32CFFEFA}" type="pres">
      <dgm:prSet presAssocID="{BF17F227-BE47-42F5-9A2A-E27940FC7400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478E1-7AC6-49D4-8EF0-756018CD3159}" type="pres">
      <dgm:prSet presAssocID="{50489FDD-8800-4838-AAB1-06EC44540BFD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EB0E1919-FF2D-4F54-BB24-A5B796455C91}" type="presOf" srcId="{D5BDA199-DE0D-42AF-A854-DF7C828D13A6}" destId="{35EB6FB5-FD39-42A4-AE20-F5ADF1CFD75F}" srcOrd="2" destOrd="0" presId="urn:microsoft.com/office/officeart/2005/8/layout/gear1"/>
    <dgm:cxn modelId="{9369029F-CD0E-47D7-8E7D-793486176E5E}" srcId="{A1E8B7AE-6728-457B-AD66-4F134665D741}" destId="{E9D76560-7F0A-414E-AB4E-5E7B4143416F}" srcOrd="0" destOrd="0" parTransId="{62C60D1B-3489-4207-ACB7-ED2A0C2F1B8E}" sibTransId="{FB216A1E-7C61-4C95-A832-00BD202B9962}"/>
    <dgm:cxn modelId="{97870651-636C-4D68-92F2-6B4EE8DA89F1}" type="presOf" srcId="{D8646129-C00D-4DED-8F10-0703B216D830}" destId="{CB81AFCE-F560-4B67-AF90-50810FD23562}" srcOrd="0" destOrd="0" presId="urn:microsoft.com/office/officeart/2005/8/layout/gear1"/>
    <dgm:cxn modelId="{22DC147F-F19E-47DC-B4A0-A63C0E4707E9}" type="presOf" srcId="{BF17F227-BE47-42F5-9A2A-E27940FC7400}" destId="{861BFEE7-09B1-480A-B45F-22FA32CFFEFA}" srcOrd="0" destOrd="0" presId="urn:microsoft.com/office/officeart/2005/8/layout/gear1"/>
    <dgm:cxn modelId="{2840CE8C-ABCA-4DE3-BBA2-432B1D331E9F}" type="presOf" srcId="{A1E8B7AE-6728-457B-AD66-4F134665D741}" destId="{1396DE48-99CC-4ACC-B0D2-6FEAA2CE001D}" srcOrd="0" destOrd="0" presId="urn:microsoft.com/office/officeart/2005/8/layout/gear1"/>
    <dgm:cxn modelId="{CA064110-C405-4881-A735-EAF999E84F5A}" type="presOf" srcId="{D8646129-C00D-4DED-8F10-0703B216D830}" destId="{287350AE-2960-47E8-98B0-AD3B60A3C559}" srcOrd="2" destOrd="0" presId="urn:microsoft.com/office/officeart/2005/8/layout/gear1"/>
    <dgm:cxn modelId="{AEEE6A42-8DEA-4CB3-AC41-CA01AE8DEBC9}" type="presOf" srcId="{E9D76560-7F0A-414E-AB4E-5E7B4143416F}" destId="{D338A6E2-043F-46E8-8362-47D93463DA6D}" srcOrd="0" destOrd="0" presId="urn:microsoft.com/office/officeart/2005/8/layout/gear1"/>
    <dgm:cxn modelId="{D5678244-5557-4083-9DF0-33410D5A2196}" type="presOf" srcId="{D8646129-C00D-4DED-8F10-0703B216D830}" destId="{887F6586-51AF-4092-91A1-46419F247842}" srcOrd="1" destOrd="0" presId="urn:microsoft.com/office/officeart/2005/8/layout/gear1"/>
    <dgm:cxn modelId="{A4B9F331-195E-448A-B36B-AA53A72F909B}" type="presOf" srcId="{D8646129-C00D-4DED-8F10-0703B216D830}" destId="{FF1373EF-9D8B-47AB-B9C3-8E7181146E46}" srcOrd="3" destOrd="0" presId="urn:microsoft.com/office/officeart/2005/8/layout/gear1"/>
    <dgm:cxn modelId="{87E40A52-E563-4B63-931E-B11D85417FB1}" srcId="{A1E8B7AE-6728-457B-AD66-4F134665D741}" destId="{D8646129-C00D-4DED-8F10-0703B216D830}" srcOrd="2" destOrd="0" parTransId="{F52CD50D-2698-459F-9416-7FBE4A49C598}" sibTransId="{50489FDD-8800-4838-AAB1-06EC44540BFD}"/>
    <dgm:cxn modelId="{7D31456A-8E78-4EE9-84F4-A9D438C23442}" srcId="{A1E8B7AE-6728-457B-AD66-4F134665D741}" destId="{D5BDA199-DE0D-42AF-A854-DF7C828D13A6}" srcOrd="1" destOrd="0" parTransId="{8CB1AB0F-144B-4B0C-81B8-244177F88DE8}" sibTransId="{BF17F227-BE47-42F5-9A2A-E27940FC7400}"/>
    <dgm:cxn modelId="{B687C962-D3FF-41BB-BAC0-FD8237BFFD1F}" type="presOf" srcId="{D5BDA199-DE0D-42AF-A854-DF7C828D13A6}" destId="{E5166150-B839-4B77-9D80-0F72A8930414}" srcOrd="1" destOrd="0" presId="urn:microsoft.com/office/officeart/2005/8/layout/gear1"/>
    <dgm:cxn modelId="{D56D45EA-C69B-4D33-BEF9-A80A731AC3A6}" type="presOf" srcId="{D5BDA199-DE0D-42AF-A854-DF7C828D13A6}" destId="{A9CB7EA7-7F0F-4D1E-8659-69E4EBE4148F}" srcOrd="0" destOrd="0" presId="urn:microsoft.com/office/officeart/2005/8/layout/gear1"/>
    <dgm:cxn modelId="{FA262292-7BDC-43A0-B955-B7369FBBF462}" type="presOf" srcId="{FB216A1E-7C61-4C95-A832-00BD202B9962}" destId="{D226F754-28F7-442B-8DD1-969B0C35F4E7}" srcOrd="0" destOrd="0" presId="urn:microsoft.com/office/officeart/2005/8/layout/gear1"/>
    <dgm:cxn modelId="{336B3525-6371-4F5D-B3FC-9B5FD88A9323}" type="presOf" srcId="{E9D76560-7F0A-414E-AB4E-5E7B4143416F}" destId="{75584938-B754-4435-89DA-A7382C68B7B4}" srcOrd="2" destOrd="0" presId="urn:microsoft.com/office/officeart/2005/8/layout/gear1"/>
    <dgm:cxn modelId="{DD032C24-6456-4402-98C1-9EB519ADFEEA}" type="presOf" srcId="{E9D76560-7F0A-414E-AB4E-5E7B4143416F}" destId="{9D61D098-D406-4E7C-B4AD-49418664BFEB}" srcOrd="1" destOrd="0" presId="urn:microsoft.com/office/officeart/2005/8/layout/gear1"/>
    <dgm:cxn modelId="{45AF8D2F-A906-43B4-B698-C0C48E1EF5B7}" type="presOf" srcId="{50489FDD-8800-4838-AAB1-06EC44540BFD}" destId="{F87478E1-7AC6-49D4-8EF0-756018CD3159}" srcOrd="0" destOrd="0" presId="urn:microsoft.com/office/officeart/2005/8/layout/gear1"/>
    <dgm:cxn modelId="{F91C09DB-2ECA-48CE-BC3E-2EF29A91AA5B}" type="presParOf" srcId="{1396DE48-99CC-4ACC-B0D2-6FEAA2CE001D}" destId="{D338A6E2-043F-46E8-8362-47D93463DA6D}" srcOrd="0" destOrd="0" presId="urn:microsoft.com/office/officeart/2005/8/layout/gear1"/>
    <dgm:cxn modelId="{BE1CE635-25A5-40C1-97AE-E27C4F97475E}" type="presParOf" srcId="{1396DE48-99CC-4ACC-B0D2-6FEAA2CE001D}" destId="{9D61D098-D406-4E7C-B4AD-49418664BFEB}" srcOrd="1" destOrd="0" presId="urn:microsoft.com/office/officeart/2005/8/layout/gear1"/>
    <dgm:cxn modelId="{227D838C-5A09-429A-8E81-93F7F627BD6D}" type="presParOf" srcId="{1396DE48-99CC-4ACC-B0D2-6FEAA2CE001D}" destId="{75584938-B754-4435-89DA-A7382C68B7B4}" srcOrd="2" destOrd="0" presId="urn:microsoft.com/office/officeart/2005/8/layout/gear1"/>
    <dgm:cxn modelId="{FDF4B2C1-2C8B-4DB5-9D3F-66957C5A1F20}" type="presParOf" srcId="{1396DE48-99CC-4ACC-B0D2-6FEAA2CE001D}" destId="{A9CB7EA7-7F0F-4D1E-8659-69E4EBE4148F}" srcOrd="3" destOrd="0" presId="urn:microsoft.com/office/officeart/2005/8/layout/gear1"/>
    <dgm:cxn modelId="{6FAA0D64-A416-42AF-B286-EDF36FB17B74}" type="presParOf" srcId="{1396DE48-99CC-4ACC-B0D2-6FEAA2CE001D}" destId="{E5166150-B839-4B77-9D80-0F72A8930414}" srcOrd="4" destOrd="0" presId="urn:microsoft.com/office/officeart/2005/8/layout/gear1"/>
    <dgm:cxn modelId="{D09003E1-E1C8-4173-A517-B125BF347909}" type="presParOf" srcId="{1396DE48-99CC-4ACC-B0D2-6FEAA2CE001D}" destId="{35EB6FB5-FD39-42A4-AE20-F5ADF1CFD75F}" srcOrd="5" destOrd="0" presId="urn:microsoft.com/office/officeart/2005/8/layout/gear1"/>
    <dgm:cxn modelId="{575DA4CF-6121-4084-A634-DB8BCBEE4D12}" type="presParOf" srcId="{1396DE48-99CC-4ACC-B0D2-6FEAA2CE001D}" destId="{CB81AFCE-F560-4B67-AF90-50810FD23562}" srcOrd="6" destOrd="0" presId="urn:microsoft.com/office/officeart/2005/8/layout/gear1"/>
    <dgm:cxn modelId="{BFDB3050-2F10-484F-BAE4-F40535A14F3C}" type="presParOf" srcId="{1396DE48-99CC-4ACC-B0D2-6FEAA2CE001D}" destId="{887F6586-51AF-4092-91A1-46419F247842}" srcOrd="7" destOrd="0" presId="urn:microsoft.com/office/officeart/2005/8/layout/gear1"/>
    <dgm:cxn modelId="{174B03D5-8FB6-4A53-BA1F-0CB82B6D5127}" type="presParOf" srcId="{1396DE48-99CC-4ACC-B0D2-6FEAA2CE001D}" destId="{287350AE-2960-47E8-98B0-AD3B60A3C559}" srcOrd="8" destOrd="0" presId="urn:microsoft.com/office/officeart/2005/8/layout/gear1"/>
    <dgm:cxn modelId="{1B90BC74-D5A6-41A0-954A-830BDDC79048}" type="presParOf" srcId="{1396DE48-99CC-4ACC-B0D2-6FEAA2CE001D}" destId="{FF1373EF-9D8B-47AB-B9C3-8E7181146E46}" srcOrd="9" destOrd="0" presId="urn:microsoft.com/office/officeart/2005/8/layout/gear1"/>
    <dgm:cxn modelId="{40026082-495B-4B0C-8E4C-299A61E285F2}" type="presParOf" srcId="{1396DE48-99CC-4ACC-B0D2-6FEAA2CE001D}" destId="{D226F754-28F7-442B-8DD1-969B0C35F4E7}" srcOrd="10" destOrd="0" presId="urn:microsoft.com/office/officeart/2005/8/layout/gear1"/>
    <dgm:cxn modelId="{9214235D-76E7-42D9-9CCD-C3DC5A947E05}" type="presParOf" srcId="{1396DE48-99CC-4ACC-B0D2-6FEAA2CE001D}" destId="{861BFEE7-09B1-480A-B45F-22FA32CFFEFA}" srcOrd="11" destOrd="0" presId="urn:microsoft.com/office/officeart/2005/8/layout/gear1"/>
    <dgm:cxn modelId="{D6EA22E0-F95B-457B-A66E-85602010E053}" type="presParOf" srcId="{1396DE48-99CC-4ACC-B0D2-6FEAA2CE001D}" destId="{F87478E1-7AC6-49D4-8EF0-756018CD31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2DC56-5436-4B70-AEB9-E5296A5B3C3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472B7B-B842-4862-A44E-E002EB66100B}">
      <dgm:prSet phldrT="[Texto]"/>
      <dgm:spPr/>
      <dgm:t>
        <a:bodyPr/>
        <a:lstStyle/>
        <a:p>
          <a:r>
            <a:rPr lang="en-US" dirty="0" err="1" smtClean="0"/>
            <a:t>Perfil</a:t>
          </a:r>
          <a:r>
            <a:rPr lang="en-US" dirty="0" smtClean="0"/>
            <a:t> cantonal, </a:t>
          </a:r>
          <a:r>
            <a:rPr lang="en-US" dirty="0" err="1" smtClean="0"/>
            <a:t>lectura</a:t>
          </a:r>
          <a:r>
            <a:rPr lang="en-US" dirty="0" smtClean="0"/>
            <a:t> </a:t>
          </a:r>
          <a:r>
            <a:rPr lang="en-US" dirty="0" err="1" smtClean="0"/>
            <a:t>básica</a:t>
          </a:r>
          <a:r>
            <a:rPr lang="en-US" dirty="0" smtClean="0"/>
            <a:t> </a:t>
          </a:r>
          <a:r>
            <a:rPr lang="en-US" dirty="0" err="1" smtClean="0"/>
            <a:t>vulnerabilidad</a:t>
          </a:r>
          <a:endParaRPr lang="es-EC" dirty="0"/>
        </a:p>
      </dgm:t>
    </dgm:pt>
    <dgm:pt modelId="{AD7ADE48-80BD-4691-8F17-9E782118CFB7}" type="parTrans" cxnId="{DA8E255F-4290-455A-8301-E188A65EB4F5}">
      <dgm:prSet/>
      <dgm:spPr/>
      <dgm:t>
        <a:bodyPr/>
        <a:lstStyle/>
        <a:p>
          <a:endParaRPr lang="es-EC"/>
        </a:p>
      </dgm:t>
    </dgm:pt>
    <dgm:pt modelId="{CA20374F-55B3-4940-B1F7-B5A81635C78D}" type="sibTrans" cxnId="{DA8E255F-4290-455A-8301-E188A65EB4F5}">
      <dgm:prSet/>
      <dgm:spPr/>
      <dgm:t>
        <a:bodyPr/>
        <a:lstStyle/>
        <a:p>
          <a:endParaRPr lang="es-EC"/>
        </a:p>
      </dgm:t>
    </dgm:pt>
    <dgm:pt modelId="{D7D28AE3-1504-4FBC-BC7E-17070A7E93A3}">
      <dgm:prSet phldrT="[Texto]"/>
      <dgm:spPr/>
      <dgm:t>
        <a:bodyPr/>
        <a:lstStyle/>
        <a:p>
          <a:r>
            <a:rPr lang="en-US" dirty="0" err="1" smtClean="0"/>
            <a:t>Vulnerabilidad</a:t>
          </a:r>
          <a:r>
            <a:rPr lang="en-US" dirty="0" smtClean="0"/>
            <a:t> </a:t>
          </a:r>
          <a:r>
            <a:rPr lang="en-US" dirty="0" err="1" smtClean="0"/>
            <a:t>elementos</a:t>
          </a:r>
          <a:r>
            <a:rPr lang="en-US" dirty="0" smtClean="0"/>
            <a:t> </a:t>
          </a:r>
          <a:r>
            <a:rPr lang="en-US" dirty="0" err="1" smtClean="0"/>
            <a:t>esenciales</a:t>
          </a:r>
          <a:endParaRPr lang="es-EC" dirty="0"/>
        </a:p>
      </dgm:t>
    </dgm:pt>
    <dgm:pt modelId="{643E0377-53DA-4F98-A492-DAAC70457A60}" type="parTrans" cxnId="{14378280-F60D-48A9-87EE-ABEBC8D7CBF4}">
      <dgm:prSet/>
      <dgm:spPr/>
      <dgm:t>
        <a:bodyPr/>
        <a:lstStyle/>
        <a:p>
          <a:endParaRPr lang="es-EC"/>
        </a:p>
      </dgm:t>
    </dgm:pt>
    <dgm:pt modelId="{7D07DCBA-4AC1-49EA-A108-ED409040A82C}" type="sibTrans" cxnId="{14378280-F60D-48A9-87EE-ABEBC8D7CBF4}">
      <dgm:prSet/>
      <dgm:spPr/>
      <dgm:t>
        <a:bodyPr/>
        <a:lstStyle/>
        <a:p>
          <a:endParaRPr lang="es-EC"/>
        </a:p>
      </dgm:t>
    </dgm:pt>
    <dgm:pt modelId="{5C04931C-5E22-4421-91A4-286E3C840923}">
      <dgm:prSet phldrT="[Texto]"/>
      <dgm:spPr/>
      <dgm:t>
        <a:bodyPr/>
        <a:lstStyle/>
        <a:p>
          <a:r>
            <a:rPr lang="en-US" dirty="0" err="1" smtClean="0"/>
            <a:t>Vulnerabilidad</a:t>
          </a:r>
          <a:r>
            <a:rPr lang="en-US" dirty="0" smtClean="0"/>
            <a:t> </a:t>
          </a:r>
          <a:r>
            <a:rPr lang="en-US" dirty="0" err="1" smtClean="0"/>
            <a:t>específica</a:t>
          </a:r>
          <a:r>
            <a:rPr lang="en-US" dirty="0" smtClean="0"/>
            <a:t> a </a:t>
          </a:r>
          <a:r>
            <a:rPr lang="en-US" dirty="0" err="1" smtClean="0"/>
            <a:t>partir</a:t>
          </a:r>
          <a:r>
            <a:rPr lang="en-US" dirty="0" smtClean="0"/>
            <a:t>  de </a:t>
          </a:r>
          <a:r>
            <a:rPr lang="en-US" dirty="0" err="1" smtClean="0"/>
            <a:t>escenarios</a:t>
          </a:r>
          <a:r>
            <a:rPr lang="en-US" dirty="0" smtClean="0"/>
            <a:t> </a:t>
          </a:r>
          <a:r>
            <a:rPr lang="en-US" dirty="0" err="1" smtClean="0"/>
            <a:t>potenciales</a:t>
          </a:r>
          <a:r>
            <a:rPr lang="en-US" dirty="0" smtClean="0"/>
            <a:t> de </a:t>
          </a:r>
          <a:r>
            <a:rPr lang="en-US" dirty="0" err="1" smtClean="0"/>
            <a:t>riesgo</a:t>
          </a:r>
          <a:endParaRPr lang="es-EC" dirty="0"/>
        </a:p>
      </dgm:t>
    </dgm:pt>
    <dgm:pt modelId="{A04EDF50-840E-487A-BFBE-266D2D558F56}" type="parTrans" cxnId="{ABDA309D-9A10-4DB1-9EF0-583CEB45F0FE}">
      <dgm:prSet/>
      <dgm:spPr/>
      <dgm:t>
        <a:bodyPr/>
        <a:lstStyle/>
        <a:p>
          <a:endParaRPr lang="es-EC"/>
        </a:p>
      </dgm:t>
    </dgm:pt>
    <dgm:pt modelId="{94AA312A-9818-477C-AC52-A6F1DBF8C96F}" type="sibTrans" cxnId="{ABDA309D-9A10-4DB1-9EF0-583CEB45F0FE}">
      <dgm:prSet/>
      <dgm:spPr/>
      <dgm:t>
        <a:bodyPr/>
        <a:lstStyle/>
        <a:p>
          <a:endParaRPr lang="es-EC"/>
        </a:p>
      </dgm:t>
    </dgm:pt>
    <dgm:pt modelId="{163B45A3-8E73-4B3C-A5DD-003895B48574}">
      <dgm:prSet phldrT="[Texto]"/>
      <dgm:spPr/>
      <dgm:t>
        <a:bodyPr/>
        <a:lstStyle/>
        <a:p>
          <a:r>
            <a:rPr lang="en-US" dirty="0" err="1" smtClean="0"/>
            <a:t>Vulnerabilidad</a:t>
          </a:r>
          <a:r>
            <a:rPr lang="en-US" dirty="0" smtClean="0"/>
            <a:t> en </a:t>
          </a:r>
          <a:r>
            <a:rPr lang="en-US" dirty="0" err="1" smtClean="0"/>
            <a:t>función</a:t>
          </a:r>
          <a:r>
            <a:rPr lang="en-US" dirty="0" smtClean="0"/>
            <a:t> de </a:t>
          </a:r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probabilísticos</a:t>
          </a:r>
          <a:r>
            <a:rPr lang="en-US" dirty="0" smtClean="0"/>
            <a:t> </a:t>
          </a:r>
          <a:r>
            <a:rPr lang="en-US" dirty="0" err="1" smtClean="0"/>
            <a:t>más</a:t>
          </a:r>
          <a:r>
            <a:rPr lang="en-US" dirty="0" smtClean="0"/>
            <a:t> </a:t>
          </a:r>
          <a:r>
            <a:rPr lang="en-US" dirty="0" err="1" smtClean="0"/>
            <a:t>complejos</a:t>
          </a:r>
          <a:endParaRPr lang="es-EC" dirty="0"/>
        </a:p>
      </dgm:t>
    </dgm:pt>
    <dgm:pt modelId="{0D60CA20-79B3-4B11-9603-0582FE9B4097}" type="parTrans" cxnId="{CDD9658A-532D-41CC-A419-693935DF3715}">
      <dgm:prSet/>
      <dgm:spPr/>
      <dgm:t>
        <a:bodyPr/>
        <a:lstStyle/>
        <a:p>
          <a:endParaRPr lang="es-EC"/>
        </a:p>
      </dgm:t>
    </dgm:pt>
    <dgm:pt modelId="{2752AF60-C073-406E-B7CC-705CDA4B21DC}" type="sibTrans" cxnId="{CDD9658A-532D-41CC-A419-693935DF3715}">
      <dgm:prSet/>
      <dgm:spPr/>
      <dgm:t>
        <a:bodyPr/>
        <a:lstStyle/>
        <a:p>
          <a:endParaRPr lang="es-EC"/>
        </a:p>
      </dgm:t>
    </dgm:pt>
    <dgm:pt modelId="{64D2B3CC-A041-42B3-80E1-112E92BE9C11}" type="pres">
      <dgm:prSet presAssocID="{0BE2DC56-5436-4B70-AEB9-E5296A5B3C36}" presName="arrowDiagram" presStyleCnt="0">
        <dgm:presLayoutVars>
          <dgm:chMax val="5"/>
          <dgm:dir/>
          <dgm:resizeHandles val="exact"/>
        </dgm:presLayoutVars>
      </dgm:prSet>
      <dgm:spPr/>
    </dgm:pt>
    <dgm:pt modelId="{F9C7D479-9C0E-4603-88B0-C5217CB4A57B}" type="pres">
      <dgm:prSet presAssocID="{0BE2DC56-5436-4B70-AEB9-E5296A5B3C36}" presName="arrow" presStyleLbl="bgShp" presStyleIdx="0" presStyleCnt="1" custLinFactNeighborY="593"/>
      <dgm:spPr/>
    </dgm:pt>
    <dgm:pt modelId="{9B4154EA-CDF7-4F14-95FA-7A6148AFE406}" type="pres">
      <dgm:prSet presAssocID="{0BE2DC56-5436-4B70-AEB9-E5296A5B3C36}" presName="arrowDiagram4" presStyleCnt="0"/>
      <dgm:spPr/>
    </dgm:pt>
    <dgm:pt modelId="{F8D08244-10B6-4CB3-9CCC-04DCFEB9168F}" type="pres">
      <dgm:prSet presAssocID="{8B472B7B-B842-4862-A44E-E002EB66100B}" presName="bullet4a" presStyleLbl="node1" presStyleIdx="0" presStyleCnt="4"/>
      <dgm:spPr/>
    </dgm:pt>
    <dgm:pt modelId="{28D62AD4-77F7-4C19-8BBB-E3A43C610AAA}" type="pres">
      <dgm:prSet presAssocID="{8B472B7B-B842-4862-A44E-E002EB66100B}" presName="textBox4a" presStyleLbl="revTx" presStyleIdx="0" presStyleCnt="4" custLinFactNeighborX="3118" custLinFactNeighborY="-223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45666C-8475-46D3-8445-66A4DB8ADEE5}" type="pres">
      <dgm:prSet presAssocID="{D7D28AE3-1504-4FBC-BC7E-17070A7E93A3}" presName="bullet4b" presStyleLbl="node1" presStyleIdx="1" presStyleCnt="4"/>
      <dgm:spPr/>
    </dgm:pt>
    <dgm:pt modelId="{572AC879-4EF3-4728-AB4F-8888B6E421F4}" type="pres">
      <dgm:prSet presAssocID="{D7D28AE3-1504-4FBC-BC7E-17070A7E93A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E3E27-EF42-45C4-A19F-3078B5F5C54A}" type="pres">
      <dgm:prSet presAssocID="{5C04931C-5E22-4421-91A4-286E3C840923}" presName="bullet4c" presStyleLbl="node1" presStyleIdx="2" presStyleCnt="4"/>
      <dgm:spPr/>
    </dgm:pt>
    <dgm:pt modelId="{D53F14E8-C3DF-4FBF-8814-C7D886C66DA8}" type="pres">
      <dgm:prSet presAssocID="{5C04931C-5E22-4421-91A4-286E3C84092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AB0B09-D7DC-4630-95B1-2A1739ECFDE9}" type="pres">
      <dgm:prSet presAssocID="{163B45A3-8E73-4B3C-A5DD-003895B48574}" presName="bullet4d" presStyleLbl="node1" presStyleIdx="3" presStyleCnt="4"/>
      <dgm:spPr/>
    </dgm:pt>
    <dgm:pt modelId="{BBEB5AF5-7C81-428D-9DEF-B7EFC6E58223}" type="pres">
      <dgm:prSet presAssocID="{163B45A3-8E73-4B3C-A5DD-003895B4857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EB1B5F-E39F-4C73-9DF9-B728190B9802}" type="presOf" srcId="{D7D28AE3-1504-4FBC-BC7E-17070A7E93A3}" destId="{572AC879-4EF3-4728-AB4F-8888B6E421F4}" srcOrd="0" destOrd="0" presId="urn:microsoft.com/office/officeart/2005/8/layout/arrow2"/>
    <dgm:cxn modelId="{DA8E255F-4290-455A-8301-E188A65EB4F5}" srcId="{0BE2DC56-5436-4B70-AEB9-E5296A5B3C36}" destId="{8B472B7B-B842-4862-A44E-E002EB66100B}" srcOrd="0" destOrd="0" parTransId="{AD7ADE48-80BD-4691-8F17-9E782118CFB7}" sibTransId="{CA20374F-55B3-4940-B1F7-B5A81635C78D}"/>
    <dgm:cxn modelId="{14378280-F60D-48A9-87EE-ABEBC8D7CBF4}" srcId="{0BE2DC56-5436-4B70-AEB9-E5296A5B3C36}" destId="{D7D28AE3-1504-4FBC-BC7E-17070A7E93A3}" srcOrd="1" destOrd="0" parTransId="{643E0377-53DA-4F98-A492-DAAC70457A60}" sibTransId="{7D07DCBA-4AC1-49EA-A108-ED409040A82C}"/>
    <dgm:cxn modelId="{33F7E413-A7FD-45C9-AA69-0C34882DC073}" type="presOf" srcId="{0BE2DC56-5436-4B70-AEB9-E5296A5B3C36}" destId="{64D2B3CC-A041-42B3-80E1-112E92BE9C11}" srcOrd="0" destOrd="0" presId="urn:microsoft.com/office/officeart/2005/8/layout/arrow2"/>
    <dgm:cxn modelId="{EE5F89B9-1E25-42CC-8839-4450B3D40B69}" type="presOf" srcId="{8B472B7B-B842-4862-A44E-E002EB66100B}" destId="{28D62AD4-77F7-4C19-8BBB-E3A43C610AAA}" srcOrd="0" destOrd="0" presId="urn:microsoft.com/office/officeart/2005/8/layout/arrow2"/>
    <dgm:cxn modelId="{283C0E83-2ADE-4427-AE02-21B60E8A1BB4}" type="presOf" srcId="{163B45A3-8E73-4B3C-A5DD-003895B48574}" destId="{BBEB5AF5-7C81-428D-9DEF-B7EFC6E58223}" srcOrd="0" destOrd="0" presId="urn:microsoft.com/office/officeart/2005/8/layout/arrow2"/>
    <dgm:cxn modelId="{CDD9658A-532D-41CC-A419-693935DF3715}" srcId="{0BE2DC56-5436-4B70-AEB9-E5296A5B3C36}" destId="{163B45A3-8E73-4B3C-A5DD-003895B48574}" srcOrd="3" destOrd="0" parTransId="{0D60CA20-79B3-4B11-9603-0582FE9B4097}" sibTransId="{2752AF60-C073-406E-B7CC-705CDA4B21DC}"/>
    <dgm:cxn modelId="{BEE99660-A6BD-4577-80DC-96BF35173593}" type="presOf" srcId="{5C04931C-5E22-4421-91A4-286E3C840923}" destId="{D53F14E8-C3DF-4FBF-8814-C7D886C66DA8}" srcOrd="0" destOrd="0" presId="urn:microsoft.com/office/officeart/2005/8/layout/arrow2"/>
    <dgm:cxn modelId="{ABDA309D-9A10-4DB1-9EF0-583CEB45F0FE}" srcId="{0BE2DC56-5436-4B70-AEB9-E5296A5B3C36}" destId="{5C04931C-5E22-4421-91A4-286E3C840923}" srcOrd="2" destOrd="0" parTransId="{A04EDF50-840E-487A-BFBE-266D2D558F56}" sibTransId="{94AA312A-9818-477C-AC52-A6F1DBF8C96F}"/>
    <dgm:cxn modelId="{8F28AC6C-7657-4AD5-B574-B3CBFFAF2DA3}" type="presParOf" srcId="{64D2B3CC-A041-42B3-80E1-112E92BE9C11}" destId="{F9C7D479-9C0E-4603-88B0-C5217CB4A57B}" srcOrd="0" destOrd="0" presId="urn:microsoft.com/office/officeart/2005/8/layout/arrow2"/>
    <dgm:cxn modelId="{F966AFCA-25AB-48B4-9BD5-440CEFB66088}" type="presParOf" srcId="{64D2B3CC-A041-42B3-80E1-112E92BE9C11}" destId="{9B4154EA-CDF7-4F14-95FA-7A6148AFE406}" srcOrd="1" destOrd="0" presId="urn:microsoft.com/office/officeart/2005/8/layout/arrow2"/>
    <dgm:cxn modelId="{AE817E78-08F7-46CB-BE45-99CC88269E22}" type="presParOf" srcId="{9B4154EA-CDF7-4F14-95FA-7A6148AFE406}" destId="{F8D08244-10B6-4CB3-9CCC-04DCFEB9168F}" srcOrd="0" destOrd="0" presId="urn:microsoft.com/office/officeart/2005/8/layout/arrow2"/>
    <dgm:cxn modelId="{DDFFCC56-2712-441E-8DE1-36FE0A17F213}" type="presParOf" srcId="{9B4154EA-CDF7-4F14-95FA-7A6148AFE406}" destId="{28D62AD4-77F7-4C19-8BBB-E3A43C610AAA}" srcOrd="1" destOrd="0" presId="urn:microsoft.com/office/officeart/2005/8/layout/arrow2"/>
    <dgm:cxn modelId="{EF138602-F313-4855-BB4F-5449DFBCCDA7}" type="presParOf" srcId="{9B4154EA-CDF7-4F14-95FA-7A6148AFE406}" destId="{B545666C-8475-46D3-8445-66A4DB8ADEE5}" srcOrd="2" destOrd="0" presId="urn:microsoft.com/office/officeart/2005/8/layout/arrow2"/>
    <dgm:cxn modelId="{D0C50476-E252-4B84-B60C-680660CA12E3}" type="presParOf" srcId="{9B4154EA-CDF7-4F14-95FA-7A6148AFE406}" destId="{572AC879-4EF3-4728-AB4F-8888B6E421F4}" srcOrd="3" destOrd="0" presId="urn:microsoft.com/office/officeart/2005/8/layout/arrow2"/>
    <dgm:cxn modelId="{617E6AEE-77A5-4085-AC1F-9C034D201028}" type="presParOf" srcId="{9B4154EA-CDF7-4F14-95FA-7A6148AFE406}" destId="{FD4E3E27-EF42-45C4-A19F-3078B5F5C54A}" srcOrd="4" destOrd="0" presId="urn:microsoft.com/office/officeart/2005/8/layout/arrow2"/>
    <dgm:cxn modelId="{3C56C850-3C51-4483-ADD3-BF9E327A7FB2}" type="presParOf" srcId="{9B4154EA-CDF7-4F14-95FA-7A6148AFE406}" destId="{D53F14E8-C3DF-4FBF-8814-C7D886C66DA8}" srcOrd="5" destOrd="0" presId="urn:microsoft.com/office/officeart/2005/8/layout/arrow2"/>
    <dgm:cxn modelId="{5B136B78-8F83-40BB-B3DA-CD243B336C00}" type="presParOf" srcId="{9B4154EA-CDF7-4F14-95FA-7A6148AFE406}" destId="{A5AB0B09-D7DC-4630-95B1-2A1739ECFDE9}" srcOrd="6" destOrd="0" presId="urn:microsoft.com/office/officeart/2005/8/layout/arrow2"/>
    <dgm:cxn modelId="{B51329DF-2EE4-4C76-8017-43B78ADAC607}" type="presParOf" srcId="{9B4154EA-CDF7-4F14-95FA-7A6148AFE406}" destId="{BBEB5AF5-7C81-428D-9DEF-B7EFC6E5822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CCAFE-D1BE-4CC6-892F-DCEB710D3CE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6EE391E-F845-4CE0-B3D4-556947E6DA6C}">
      <dgm:prSet phldrT="[Texto]"/>
      <dgm:spPr/>
      <dgm:t>
        <a:bodyPr/>
        <a:lstStyle/>
        <a:p>
          <a:r>
            <a:rPr lang="en-US" dirty="0" err="1" smtClean="0"/>
            <a:t>Enfoque</a:t>
          </a:r>
          <a:r>
            <a:rPr lang="en-US" dirty="0" smtClean="0"/>
            <a:t> territorial</a:t>
          </a:r>
          <a:endParaRPr lang="es-EC" dirty="0"/>
        </a:p>
      </dgm:t>
    </dgm:pt>
    <dgm:pt modelId="{56D5036F-FCAE-4F76-9FA9-22A29CB8525D}" type="parTrans" cxnId="{F4F7217D-175C-4594-9226-11C17407CA13}">
      <dgm:prSet/>
      <dgm:spPr/>
      <dgm:t>
        <a:bodyPr/>
        <a:lstStyle/>
        <a:p>
          <a:endParaRPr lang="es-EC"/>
        </a:p>
      </dgm:t>
    </dgm:pt>
    <dgm:pt modelId="{6DA07F04-67B9-44D8-9A76-957810E6C127}" type="sibTrans" cxnId="{F4F7217D-175C-4594-9226-11C17407CA13}">
      <dgm:prSet/>
      <dgm:spPr/>
      <dgm:t>
        <a:bodyPr/>
        <a:lstStyle/>
        <a:p>
          <a:endParaRPr lang="es-EC"/>
        </a:p>
      </dgm:t>
    </dgm:pt>
    <dgm:pt modelId="{26FB9F2B-50ED-43BF-91B5-D34E35DCF795}">
      <dgm:prSet phldrT="[Texto]"/>
      <dgm:spPr/>
      <dgm:t>
        <a:bodyPr/>
        <a:lstStyle/>
        <a:p>
          <a:r>
            <a:rPr lang="es-ES" dirty="0" smtClean="0"/>
            <a:t>Necesario conocer el territorio, sus elementos y dinámicas para comprender sus vulnerabilidades y capacidades</a:t>
          </a:r>
          <a:endParaRPr lang="es-EC" dirty="0"/>
        </a:p>
      </dgm:t>
    </dgm:pt>
    <dgm:pt modelId="{077B01B6-4783-43C0-B3DE-1C85D0475CE4}" type="parTrans" cxnId="{30E905F8-31C6-42C6-9DD3-8DB025438316}">
      <dgm:prSet/>
      <dgm:spPr/>
      <dgm:t>
        <a:bodyPr/>
        <a:lstStyle/>
        <a:p>
          <a:endParaRPr lang="es-EC"/>
        </a:p>
      </dgm:t>
    </dgm:pt>
    <dgm:pt modelId="{4A6831EA-BB96-434B-9B3B-B87B62D58739}" type="sibTrans" cxnId="{30E905F8-31C6-42C6-9DD3-8DB025438316}">
      <dgm:prSet/>
      <dgm:spPr/>
      <dgm:t>
        <a:bodyPr/>
        <a:lstStyle/>
        <a:p>
          <a:endParaRPr lang="es-EC"/>
        </a:p>
      </dgm:t>
    </dgm:pt>
    <dgm:pt modelId="{B60D5665-B9F5-41D5-ABDE-A7D2F2150629}">
      <dgm:prSet phldrT="[Texto]"/>
      <dgm:spPr/>
      <dgm:t>
        <a:bodyPr/>
        <a:lstStyle/>
        <a:p>
          <a:r>
            <a:rPr lang="en-US" dirty="0" err="1" smtClean="0"/>
            <a:t>Enfoque</a:t>
          </a:r>
          <a:r>
            <a:rPr lang="en-US" dirty="0" smtClean="0"/>
            <a:t> </a:t>
          </a:r>
          <a:r>
            <a:rPr lang="en-US" dirty="0" err="1" smtClean="0"/>
            <a:t>elementos</a:t>
          </a:r>
          <a:r>
            <a:rPr lang="en-US" dirty="0" smtClean="0"/>
            <a:t> </a:t>
          </a:r>
          <a:r>
            <a:rPr lang="en-US" dirty="0" err="1" smtClean="0"/>
            <a:t>esenciales</a:t>
          </a:r>
          <a:endParaRPr lang="es-EC" dirty="0"/>
        </a:p>
      </dgm:t>
    </dgm:pt>
    <dgm:pt modelId="{CBA11401-D826-4D66-A1AE-6B993EB67373}" type="parTrans" cxnId="{4F1E5427-F00C-41B4-A10A-9820CA024193}">
      <dgm:prSet/>
      <dgm:spPr/>
      <dgm:t>
        <a:bodyPr/>
        <a:lstStyle/>
        <a:p>
          <a:endParaRPr lang="es-EC"/>
        </a:p>
      </dgm:t>
    </dgm:pt>
    <dgm:pt modelId="{0506EEB5-9071-4D8C-8399-33BD5B205708}" type="sibTrans" cxnId="{4F1E5427-F00C-41B4-A10A-9820CA024193}">
      <dgm:prSet/>
      <dgm:spPr/>
      <dgm:t>
        <a:bodyPr/>
        <a:lstStyle/>
        <a:p>
          <a:endParaRPr lang="es-EC"/>
        </a:p>
      </dgm:t>
    </dgm:pt>
    <dgm:pt modelId="{15916B17-2BB9-415A-AD00-8FBEAC29165B}">
      <dgm:prSet phldrT="[Texto]"/>
      <dgm:spPr/>
      <dgm:t>
        <a:bodyPr/>
        <a:lstStyle/>
        <a:p>
          <a:r>
            <a:rPr lang="en-US" dirty="0" err="1" smtClean="0"/>
            <a:t>Desde</a:t>
          </a:r>
          <a:r>
            <a:rPr lang="en-US" dirty="0" smtClean="0"/>
            <a:t> la </a:t>
          </a:r>
          <a:r>
            <a:rPr lang="en-US" dirty="0" err="1" smtClean="0"/>
            <a:t>exposición</a:t>
          </a:r>
          <a:r>
            <a:rPr lang="en-US" dirty="0" smtClean="0"/>
            <a:t> a </a:t>
          </a:r>
          <a:r>
            <a:rPr lang="en-US" dirty="0" err="1" smtClean="0"/>
            <a:t>amenazas</a:t>
          </a:r>
          <a:endParaRPr lang="es-EC" dirty="0"/>
        </a:p>
      </dgm:t>
    </dgm:pt>
    <dgm:pt modelId="{3AF2EF02-12CD-4373-87A8-677490087D0A}" type="parTrans" cxnId="{21FD2021-E7A3-4DA3-9BCA-AD7FF146EEE2}">
      <dgm:prSet/>
      <dgm:spPr/>
      <dgm:t>
        <a:bodyPr/>
        <a:lstStyle/>
        <a:p>
          <a:endParaRPr lang="es-EC"/>
        </a:p>
      </dgm:t>
    </dgm:pt>
    <dgm:pt modelId="{1AFE5DE9-CAB6-448E-8DC9-ED4C9AAB10DD}" type="sibTrans" cxnId="{21FD2021-E7A3-4DA3-9BCA-AD7FF146EEE2}">
      <dgm:prSet/>
      <dgm:spPr/>
      <dgm:t>
        <a:bodyPr/>
        <a:lstStyle/>
        <a:p>
          <a:endParaRPr lang="es-EC"/>
        </a:p>
      </dgm:t>
    </dgm:pt>
    <dgm:pt modelId="{889E8024-2939-481D-A86A-BB9AC733B923}">
      <dgm:prSet phldrT="[Texto]"/>
      <dgm:spPr/>
      <dgm:t>
        <a:bodyPr/>
        <a:lstStyle/>
        <a:p>
          <a:r>
            <a:rPr lang="es-ES" dirty="0" smtClean="0"/>
            <a:t>Conocer que población y elementos esenciales se encuentran expuestos a amenazas de origen natural</a:t>
          </a:r>
          <a:endParaRPr lang="es-EC" dirty="0"/>
        </a:p>
      </dgm:t>
    </dgm:pt>
    <dgm:pt modelId="{D6DB85A4-2DBC-42C1-BE2B-26FAAA27CD90}" type="parTrans" cxnId="{EA0A4673-AE10-4486-8428-1C614274A2E7}">
      <dgm:prSet/>
      <dgm:spPr/>
      <dgm:t>
        <a:bodyPr/>
        <a:lstStyle/>
        <a:p>
          <a:endParaRPr lang="es-EC"/>
        </a:p>
      </dgm:t>
    </dgm:pt>
    <dgm:pt modelId="{5EC0D645-D4DB-4AE1-8BE2-6B458DC138F3}" type="sibTrans" cxnId="{EA0A4673-AE10-4486-8428-1C614274A2E7}">
      <dgm:prSet/>
      <dgm:spPr/>
      <dgm:t>
        <a:bodyPr/>
        <a:lstStyle/>
        <a:p>
          <a:endParaRPr lang="es-EC"/>
        </a:p>
      </dgm:t>
    </dgm:pt>
    <dgm:pt modelId="{4F81BF30-D1EF-47BE-A833-84D80DBA7711}">
      <dgm:prSet phldrT="[Texto]"/>
      <dgm:spPr/>
      <dgm:t>
        <a:bodyPr/>
        <a:lstStyle/>
        <a:p>
          <a:r>
            <a:rPr lang="en-US" dirty="0" err="1" smtClean="0"/>
            <a:t>Factores</a:t>
          </a:r>
          <a:r>
            <a:rPr lang="en-US" dirty="0" smtClean="0"/>
            <a:t> </a:t>
          </a:r>
          <a:r>
            <a:rPr lang="en-US" dirty="0" err="1" smtClean="0"/>
            <a:t>Institucional</a:t>
          </a:r>
          <a:r>
            <a:rPr lang="en-US" dirty="0" smtClean="0"/>
            <a:t>, </a:t>
          </a:r>
          <a:r>
            <a:rPr lang="en-US" dirty="0" err="1" smtClean="0"/>
            <a:t>Político</a:t>
          </a:r>
          <a:r>
            <a:rPr lang="en-US" dirty="0" smtClean="0"/>
            <a:t> y Legal</a:t>
          </a:r>
          <a:endParaRPr lang="es-EC" dirty="0"/>
        </a:p>
      </dgm:t>
    </dgm:pt>
    <dgm:pt modelId="{DA6CF0D9-0B89-4D18-86C6-8462E0DDD2B2}" type="parTrans" cxnId="{D956509D-8778-4C73-A5F5-DB2362604A2D}">
      <dgm:prSet/>
      <dgm:spPr/>
      <dgm:t>
        <a:bodyPr/>
        <a:lstStyle/>
        <a:p>
          <a:endParaRPr lang="es-EC"/>
        </a:p>
      </dgm:t>
    </dgm:pt>
    <dgm:pt modelId="{89D79FAC-EBB5-435D-B31F-88938C035F8E}" type="sibTrans" cxnId="{D956509D-8778-4C73-A5F5-DB2362604A2D}">
      <dgm:prSet/>
      <dgm:spPr/>
      <dgm:t>
        <a:bodyPr/>
        <a:lstStyle/>
        <a:p>
          <a:endParaRPr lang="es-EC"/>
        </a:p>
      </dgm:t>
    </dgm:pt>
    <dgm:pt modelId="{804B4239-DE72-412E-9B28-E261CE37A59B}">
      <dgm:prSet phldrT="[Texto]"/>
      <dgm:spPr/>
      <dgm:t>
        <a:bodyPr/>
        <a:lstStyle/>
        <a:p>
          <a:r>
            <a:rPr lang="es-ES" dirty="0" smtClean="0"/>
            <a:t>Aquellos que son importantes para el funcionamiento del a ciudad y que requieren protección</a:t>
          </a:r>
          <a:endParaRPr lang="es-EC" dirty="0"/>
        </a:p>
      </dgm:t>
    </dgm:pt>
    <dgm:pt modelId="{61DD3CA1-F397-4558-A034-9F39326AAC9B}" type="parTrans" cxnId="{9E495C8E-C721-49A9-94E7-6CA2CDAC71F2}">
      <dgm:prSet/>
      <dgm:spPr/>
      <dgm:t>
        <a:bodyPr/>
        <a:lstStyle/>
        <a:p>
          <a:endParaRPr lang="es-EC"/>
        </a:p>
      </dgm:t>
    </dgm:pt>
    <dgm:pt modelId="{D58086FC-D006-48FE-B5E0-97F3748257D5}" type="sibTrans" cxnId="{9E495C8E-C721-49A9-94E7-6CA2CDAC71F2}">
      <dgm:prSet/>
      <dgm:spPr/>
      <dgm:t>
        <a:bodyPr/>
        <a:lstStyle/>
        <a:p>
          <a:endParaRPr lang="es-EC"/>
        </a:p>
      </dgm:t>
    </dgm:pt>
    <dgm:pt modelId="{61BE56C6-BE66-4735-86A5-783212AAF749}">
      <dgm:prSet phldrT="[Texto]"/>
      <dgm:spPr/>
      <dgm:t>
        <a:bodyPr/>
        <a:lstStyle/>
        <a:p>
          <a:r>
            <a:rPr lang="en-US" dirty="0" err="1" smtClean="0"/>
            <a:t>Conocer</a:t>
          </a:r>
          <a:r>
            <a:rPr lang="en-US" dirty="0" smtClean="0"/>
            <a:t> </a:t>
          </a:r>
          <a:r>
            <a:rPr lang="en-US" dirty="0" err="1" smtClean="0"/>
            <a:t>las</a:t>
          </a:r>
          <a:r>
            <a:rPr lang="en-US" dirty="0" smtClean="0"/>
            <a:t> </a:t>
          </a:r>
          <a:r>
            <a:rPr lang="en-US" dirty="0" err="1" smtClean="0"/>
            <a:t>capacidades</a:t>
          </a:r>
          <a:r>
            <a:rPr lang="en-US" dirty="0" smtClean="0"/>
            <a:t> </a:t>
          </a:r>
          <a:r>
            <a:rPr lang="en-US" dirty="0" err="1" smtClean="0"/>
            <a:t>existentes</a:t>
          </a:r>
          <a:r>
            <a:rPr lang="en-US" dirty="0" smtClean="0"/>
            <a:t> en </a:t>
          </a:r>
          <a:r>
            <a:rPr lang="en-US" dirty="0" err="1" smtClean="0"/>
            <a:t>las</a:t>
          </a:r>
          <a:r>
            <a:rPr lang="en-US" dirty="0" smtClean="0"/>
            <a:t> </a:t>
          </a:r>
          <a:r>
            <a:rPr lang="en-US" dirty="0" err="1" smtClean="0"/>
            <a:t>instituciones</a:t>
          </a:r>
          <a:r>
            <a:rPr lang="en-US" dirty="0" smtClean="0"/>
            <a:t>, </a:t>
          </a:r>
          <a:r>
            <a:rPr lang="en-US" dirty="0" err="1" smtClean="0"/>
            <a:t>las</a:t>
          </a:r>
          <a:r>
            <a:rPr lang="en-US" dirty="0" smtClean="0"/>
            <a:t> </a:t>
          </a:r>
          <a:r>
            <a:rPr lang="en-US" dirty="0" err="1" smtClean="0"/>
            <a:t>políticas</a:t>
          </a:r>
          <a:r>
            <a:rPr lang="en-US" dirty="0" smtClean="0"/>
            <a:t> </a:t>
          </a:r>
          <a:r>
            <a:rPr lang="en-US" dirty="0" err="1" smtClean="0"/>
            <a:t>públicas</a:t>
          </a:r>
          <a:r>
            <a:rPr lang="en-US" dirty="0" smtClean="0"/>
            <a:t> y </a:t>
          </a:r>
          <a:r>
            <a:rPr lang="en-US" dirty="0" err="1" smtClean="0"/>
            <a:t>las</a:t>
          </a:r>
          <a:r>
            <a:rPr lang="en-US" dirty="0" smtClean="0"/>
            <a:t> </a:t>
          </a:r>
          <a:r>
            <a:rPr lang="en-US" dirty="0" err="1" smtClean="0"/>
            <a:t>normativas</a:t>
          </a:r>
          <a:r>
            <a:rPr lang="en-US" dirty="0" smtClean="0"/>
            <a:t> locales.</a:t>
          </a:r>
          <a:endParaRPr lang="es-EC" dirty="0" smtClean="0"/>
        </a:p>
      </dgm:t>
    </dgm:pt>
    <dgm:pt modelId="{37A5F7DA-3846-4E27-BD2B-3A9D84B96F1E}" type="parTrans" cxnId="{06B18EF0-DBDA-4F3E-A7D6-8143EF985AEA}">
      <dgm:prSet/>
      <dgm:spPr/>
      <dgm:t>
        <a:bodyPr/>
        <a:lstStyle/>
        <a:p>
          <a:endParaRPr lang="es-EC"/>
        </a:p>
      </dgm:t>
    </dgm:pt>
    <dgm:pt modelId="{0F062940-1D75-4EB9-ABB7-DF737B4FF6C6}" type="sibTrans" cxnId="{06B18EF0-DBDA-4F3E-A7D6-8143EF985AEA}">
      <dgm:prSet/>
      <dgm:spPr/>
      <dgm:t>
        <a:bodyPr/>
        <a:lstStyle/>
        <a:p>
          <a:endParaRPr lang="es-EC"/>
        </a:p>
      </dgm:t>
    </dgm:pt>
    <dgm:pt modelId="{4E6F017E-730B-4139-B042-ABDED9652A4F}" type="pres">
      <dgm:prSet presAssocID="{8C7CCAFE-D1BE-4CC6-892F-DCEB710D3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7D077E-FB27-4B9A-9807-B419313B9C46}" type="pres">
      <dgm:prSet presAssocID="{96EE391E-F845-4CE0-B3D4-556947E6DA6C}" presName="linNode" presStyleCnt="0"/>
      <dgm:spPr/>
    </dgm:pt>
    <dgm:pt modelId="{754182BA-EB27-4AFF-889A-5B42C99E3C0E}" type="pres">
      <dgm:prSet presAssocID="{96EE391E-F845-4CE0-B3D4-556947E6DA6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418E4D-66B1-4FED-9ECF-AF8A417CB55B}" type="pres">
      <dgm:prSet presAssocID="{96EE391E-F845-4CE0-B3D4-556947E6DA6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0C778D-10D7-413A-A71E-8A5DA0E63D35}" type="pres">
      <dgm:prSet presAssocID="{6DA07F04-67B9-44D8-9A76-957810E6C127}" presName="sp" presStyleCnt="0"/>
      <dgm:spPr/>
    </dgm:pt>
    <dgm:pt modelId="{C7CE15C6-6CD0-4384-8AC8-D40820A1A06A}" type="pres">
      <dgm:prSet presAssocID="{B60D5665-B9F5-41D5-ABDE-A7D2F2150629}" presName="linNode" presStyleCnt="0"/>
      <dgm:spPr/>
    </dgm:pt>
    <dgm:pt modelId="{69749065-A286-406D-8DA3-B1DD75EBBCA4}" type="pres">
      <dgm:prSet presAssocID="{B60D5665-B9F5-41D5-ABDE-A7D2F215062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4C63D9-4595-4166-B8DE-CBEACFE78AE1}" type="pres">
      <dgm:prSet presAssocID="{B60D5665-B9F5-41D5-ABDE-A7D2F215062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E4141A-733A-494D-8637-ABB3586EAE9D}" type="pres">
      <dgm:prSet presAssocID="{0506EEB5-9071-4D8C-8399-33BD5B205708}" presName="sp" presStyleCnt="0"/>
      <dgm:spPr/>
    </dgm:pt>
    <dgm:pt modelId="{F9249258-C5CE-4EC5-BE29-3DC9A216DEAF}" type="pres">
      <dgm:prSet presAssocID="{15916B17-2BB9-415A-AD00-8FBEAC29165B}" presName="linNode" presStyleCnt="0"/>
      <dgm:spPr/>
    </dgm:pt>
    <dgm:pt modelId="{A52B6794-D5D3-4F15-BE6F-0684BCB2E695}" type="pres">
      <dgm:prSet presAssocID="{15916B17-2BB9-415A-AD00-8FBEAC29165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A2E060-7BFE-4A80-837D-3142252886EF}" type="pres">
      <dgm:prSet presAssocID="{15916B17-2BB9-415A-AD00-8FBEAC29165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8C9063-5C96-4794-83C4-41AD19C8DB59}" type="pres">
      <dgm:prSet presAssocID="{1AFE5DE9-CAB6-448E-8DC9-ED4C9AAB10DD}" presName="sp" presStyleCnt="0"/>
      <dgm:spPr/>
    </dgm:pt>
    <dgm:pt modelId="{0799A7F9-7EAA-49A8-8620-B3E28907A581}" type="pres">
      <dgm:prSet presAssocID="{4F81BF30-D1EF-47BE-A833-84D80DBA7711}" presName="linNode" presStyleCnt="0"/>
      <dgm:spPr/>
    </dgm:pt>
    <dgm:pt modelId="{8EB7C01E-FC79-48B2-A202-1C3529E755D3}" type="pres">
      <dgm:prSet presAssocID="{4F81BF30-D1EF-47BE-A833-84D80DBA771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1105C4-F1A8-4A8C-8384-C4A742AE203F}" type="pres">
      <dgm:prSet presAssocID="{4F81BF30-D1EF-47BE-A833-84D80DBA771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1E5427-F00C-41B4-A10A-9820CA024193}" srcId="{8C7CCAFE-D1BE-4CC6-892F-DCEB710D3CE8}" destId="{B60D5665-B9F5-41D5-ABDE-A7D2F2150629}" srcOrd="1" destOrd="0" parTransId="{CBA11401-D826-4D66-A1AE-6B993EB67373}" sibTransId="{0506EEB5-9071-4D8C-8399-33BD5B205708}"/>
    <dgm:cxn modelId="{AE130C38-6FF0-4C74-91C5-7C6E5A50D76A}" type="presOf" srcId="{889E8024-2939-481D-A86A-BB9AC733B923}" destId="{3AA2E060-7BFE-4A80-837D-3142252886EF}" srcOrd="0" destOrd="0" presId="urn:microsoft.com/office/officeart/2005/8/layout/vList5"/>
    <dgm:cxn modelId="{F87B9C85-6B6A-4939-A07B-12C99ADD2F2B}" type="presOf" srcId="{8C7CCAFE-D1BE-4CC6-892F-DCEB710D3CE8}" destId="{4E6F017E-730B-4139-B042-ABDED9652A4F}" srcOrd="0" destOrd="0" presId="urn:microsoft.com/office/officeart/2005/8/layout/vList5"/>
    <dgm:cxn modelId="{4093B856-111B-4AF7-8246-D60C5F2F1119}" type="presOf" srcId="{26FB9F2B-50ED-43BF-91B5-D34E35DCF795}" destId="{7C418E4D-66B1-4FED-9ECF-AF8A417CB55B}" srcOrd="0" destOrd="0" presId="urn:microsoft.com/office/officeart/2005/8/layout/vList5"/>
    <dgm:cxn modelId="{AB00F91B-2895-45C0-85C0-CDF7B221E5CE}" type="presOf" srcId="{96EE391E-F845-4CE0-B3D4-556947E6DA6C}" destId="{754182BA-EB27-4AFF-889A-5B42C99E3C0E}" srcOrd="0" destOrd="0" presId="urn:microsoft.com/office/officeart/2005/8/layout/vList5"/>
    <dgm:cxn modelId="{30E905F8-31C6-42C6-9DD3-8DB025438316}" srcId="{96EE391E-F845-4CE0-B3D4-556947E6DA6C}" destId="{26FB9F2B-50ED-43BF-91B5-D34E35DCF795}" srcOrd="0" destOrd="0" parTransId="{077B01B6-4783-43C0-B3DE-1C85D0475CE4}" sibTransId="{4A6831EA-BB96-434B-9B3B-B87B62D58739}"/>
    <dgm:cxn modelId="{EE238699-9523-4E5C-9D9C-230AAE279B93}" type="presOf" srcId="{B60D5665-B9F5-41D5-ABDE-A7D2F2150629}" destId="{69749065-A286-406D-8DA3-B1DD75EBBCA4}" srcOrd="0" destOrd="0" presId="urn:microsoft.com/office/officeart/2005/8/layout/vList5"/>
    <dgm:cxn modelId="{A15334D6-F228-4571-98C6-3566A1ECF050}" type="presOf" srcId="{804B4239-DE72-412E-9B28-E261CE37A59B}" destId="{384C63D9-4595-4166-B8DE-CBEACFE78AE1}" srcOrd="0" destOrd="0" presId="urn:microsoft.com/office/officeart/2005/8/layout/vList5"/>
    <dgm:cxn modelId="{06B18EF0-DBDA-4F3E-A7D6-8143EF985AEA}" srcId="{4F81BF30-D1EF-47BE-A833-84D80DBA7711}" destId="{61BE56C6-BE66-4735-86A5-783212AAF749}" srcOrd="0" destOrd="0" parTransId="{37A5F7DA-3846-4E27-BD2B-3A9D84B96F1E}" sibTransId="{0F062940-1D75-4EB9-ABB7-DF737B4FF6C6}"/>
    <dgm:cxn modelId="{9E495C8E-C721-49A9-94E7-6CA2CDAC71F2}" srcId="{B60D5665-B9F5-41D5-ABDE-A7D2F2150629}" destId="{804B4239-DE72-412E-9B28-E261CE37A59B}" srcOrd="0" destOrd="0" parTransId="{61DD3CA1-F397-4558-A034-9F39326AAC9B}" sibTransId="{D58086FC-D006-48FE-B5E0-97F3748257D5}"/>
    <dgm:cxn modelId="{0BE3D563-2118-477D-897D-B3DF6EBBBBF0}" type="presOf" srcId="{61BE56C6-BE66-4735-86A5-783212AAF749}" destId="{AA1105C4-F1A8-4A8C-8384-C4A742AE203F}" srcOrd="0" destOrd="0" presId="urn:microsoft.com/office/officeart/2005/8/layout/vList5"/>
    <dgm:cxn modelId="{D956509D-8778-4C73-A5F5-DB2362604A2D}" srcId="{8C7CCAFE-D1BE-4CC6-892F-DCEB710D3CE8}" destId="{4F81BF30-D1EF-47BE-A833-84D80DBA7711}" srcOrd="3" destOrd="0" parTransId="{DA6CF0D9-0B89-4D18-86C6-8462E0DDD2B2}" sibTransId="{89D79FAC-EBB5-435D-B31F-88938C035F8E}"/>
    <dgm:cxn modelId="{1600C650-6CA5-4CF5-BE98-0BCA9405910B}" type="presOf" srcId="{15916B17-2BB9-415A-AD00-8FBEAC29165B}" destId="{A52B6794-D5D3-4F15-BE6F-0684BCB2E695}" srcOrd="0" destOrd="0" presId="urn:microsoft.com/office/officeart/2005/8/layout/vList5"/>
    <dgm:cxn modelId="{21FD2021-E7A3-4DA3-9BCA-AD7FF146EEE2}" srcId="{8C7CCAFE-D1BE-4CC6-892F-DCEB710D3CE8}" destId="{15916B17-2BB9-415A-AD00-8FBEAC29165B}" srcOrd="2" destOrd="0" parTransId="{3AF2EF02-12CD-4373-87A8-677490087D0A}" sibTransId="{1AFE5DE9-CAB6-448E-8DC9-ED4C9AAB10DD}"/>
    <dgm:cxn modelId="{2371DF05-34BA-4714-ABC4-000DDFEB7077}" type="presOf" srcId="{4F81BF30-D1EF-47BE-A833-84D80DBA7711}" destId="{8EB7C01E-FC79-48B2-A202-1C3529E755D3}" srcOrd="0" destOrd="0" presId="urn:microsoft.com/office/officeart/2005/8/layout/vList5"/>
    <dgm:cxn modelId="{EA0A4673-AE10-4486-8428-1C614274A2E7}" srcId="{15916B17-2BB9-415A-AD00-8FBEAC29165B}" destId="{889E8024-2939-481D-A86A-BB9AC733B923}" srcOrd="0" destOrd="0" parTransId="{D6DB85A4-2DBC-42C1-BE2B-26FAAA27CD90}" sibTransId="{5EC0D645-D4DB-4AE1-8BE2-6B458DC138F3}"/>
    <dgm:cxn modelId="{F4F7217D-175C-4594-9226-11C17407CA13}" srcId="{8C7CCAFE-D1BE-4CC6-892F-DCEB710D3CE8}" destId="{96EE391E-F845-4CE0-B3D4-556947E6DA6C}" srcOrd="0" destOrd="0" parTransId="{56D5036F-FCAE-4F76-9FA9-22A29CB8525D}" sibTransId="{6DA07F04-67B9-44D8-9A76-957810E6C127}"/>
    <dgm:cxn modelId="{B7FB231A-2348-42FD-BDC1-842580121D52}" type="presParOf" srcId="{4E6F017E-730B-4139-B042-ABDED9652A4F}" destId="{E37D077E-FB27-4B9A-9807-B419313B9C46}" srcOrd="0" destOrd="0" presId="urn:microsoft.com/office/officeart/2005/8/layout/vList5"/>
    <dgm:cxn modelId="{8EC42692-4CF0-4A09-83EC-3FC238CF3144}" type="presParOf" srcId="{E37D077E-FB27-4B9A-9807-B419313B9C46}" destId="{754182BA-EB27-4AFF-889A-5B42C99E3C0E}" srcOrd="0" destOrd="0" presId="urn:microsoft.com/office/officeart/2005/8/layout/vList5"/>
    <dgm:cxn modelId="{A30FEB35-80A1-4560-99A6-A7E6A80FC59B}" type="presParOf" srcId="{E37D077E-FB27-4B9A-9807-B419313B9C46}" destId="{7C418E4D-66B1-4FED-9ECF-AF8A417CB55B}" srcOrd="1" destOrd="0" presId="urn:microsoft.com/office/officeart/2005/8/layout/vList5"/>
    <dgm:cxn modelId="{332E0E4E-60A2-4D89-A19F-AA461518C129}" type="presParOf" srcId="{4E6F017E-730B-4139-B042-ABDED9652A4F}" destId="{E70C778D-10D7-413A-A71E-8A5DA0E63D35}" srcOrd="1" destOrd="0" presId="urn:microsoft.com/office/officeart/2005/8/layout/vList5"/>
    <dgm:cxn modelId="{464B5059-F6BE-4E61-A0DA-33B7C49CA588}" type="presParOf" srcId="{4E6F017E-730B-4139-B042-ABDED9652A4F}" destId="{C7CE15C6-6CD0-4384-8AC8-D40820A1A06A}" srcOrd="2" destOrd="0" presId="urn:microsoft.com/office/officeart/2005/8/layout/vList5"/>
    <dgm:cxn modelId="{BBF66745-C9EE-4989-A593-DD99CB771154}" type="presParOf" srcId="{C7CE15C6-6CD0-4384-8AC8-D40820A1A06A}" destId="{69749065-A286-406D-8DA3-B1DD75EBBCA4}" srcOrd="0" destOrd="0" presId="urn:microsoft.com/office/officeart/2005/8/layout/vList5"/>
    <dgm:cxn modelId="{5FB4D7A6-6ED2-4109-9F06-562ECDA893CC}" type="presParOf" srcId="{C7CE15C6-6CD0-4384-8AC8-D40820A1A06A}" destId="{384C63D9-4595-4166-B8DE-CBEACFE78AE1}" srcOrd="1" destOrd="0" presId="urn:microsoft.com/office/officeart/2005/8/layout/vList5"/>
    <dgm:cxn modelId="{9F60652E-11F1-4067-9239-959E6D726074}" type="presParOf" srcId="{4E6F017E-730B-4139-B042-ABDED9652A4F}" destId="{A9E4141A-733A-494D-8637-ABB3586EAE9D}" srcOrd="3" destOrd="0" presId="urn:microsoft.com/office/officeart/2005/8/layout/vList5"/>
    <dgm:cxn modelId="{4CCABD7F-273C-4FA7-B457-EA28255D99B6}" type="presParOf" srcId="{4E6F017E-730B-4139-B042-ABDED9652A4F}" destId="{F9249258-C5CE-4EC5-BE29-3DC9A216DEAF}" srcOrd="4" destOrd="0" presId="urn:microsoft.com/office/officeart/2005/8/layout/vList5"/>
    <dgm:cxn modelId="{6AB79705-0B02-4F50-90FC-3DAA82717627}" type="presParOf" srcId="{F9249258-C5CE-4EC5-BE29-3DC9A216DEAF}" destId="{A52B6794-D5D3-4F15-BE6F-0684BCB2E695}" srcOrd="0" destOrd="0" presId="urn:microsoft.com/office/officeart/2005/8/layout/vList5"/>
    <dgm:cxn modelId="{65A600A1-1C9B-44CA-A008-C2B4EDC6B7D4}" type="presParOf" srcId="{F9249258-C5CE-4EC5-BE29-3DC9A216DEAF}" destId="{3AA2E060-7BFE-4A80-837D-3142252886EF}" srcOrd="1" destOrd="0" presId="urn:microsoft.com/office/officeart/2005/8/layout/vList5"/>
    <dgm:cxn modelId="{2FD060A7-A7A4-4C56-8B7E-E90F068290EC}" type="presParOf" srcId="{4E6F017E-730B-4139-B042-ABDED9652A4F}" destId="{288C9063-5C96-4794-83C4-41AD19C8DB59}" srcOrd="5" destOrd="0" presId="urn:microsoft.com/office/officeart/2005/8/layout/vList5"/>
    <dgm:cxn modelId="{2A06D4DC-7733-4320-83B4-CC77D52EBDA8}" type="presParOf" srcId="{4E6F017E-730B-4139-B042-ABDED9652A4F}" destId="{0799A7F9-7EAA-49A8-8620-B3E28907A581}" srcOrd="6" destOrd="0" presId="urn:microsoft.com/office/officeart/2005/8/layout/vList5"/>
    <dgm:cxn modelId="{6FE5F6A1-5CD4-4340-B53B-F3292C8398ED}" type="presParOf" srcId="{0799A7F9-7EAA-49A8-8620-B3E28907A581}" destId="{8EB7C01E-FC79-48B2-A202-1C3529E755D3}" srcOrd="0" destOrd="0" presId="urn:microsoft.com/office/officeart/2005/8/layout/vList5"/>
    <dgm:cxn modelId="{B6607AFB-4C11-4AE9-97C1-A6DC54B606FD}" type="presParOf" srcId="{0799A7F9-7EAA-49A8-8620-B3E28907A581}" destId="{AA1105C4-F1A8-4A8C-8384-C4A742AE20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A6E2-043F-46E8-8362-47D93463DA6D}">
      <dsp:nvSpPr>
        <dsp:cNvPr id="0" name=""/>
        <dsp:cNvSpPr/>
      </dsp:nvSpPr>
      <dsp:spPr>
        <a:xfrm>
          <a:off x="3888427" y="2016221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SGR</a:t>
          </a:r>
          <a:endParaRPr lang="es-EC" sz="2900" kern="1200" dirty="0"/>
        </a:p>
      </dsp:txBody>
      <dsp:txXfrm>
        <a:off x="4388883" y="2599323"/>
        <a:ext cx="1488367" cy="1279541"/>
      </dsp:txXfrm>
    </dsp:sp>
    <dsp:sp modelId="{A9CB7EA7-7F0F-4D1E-8659-69E4EBE4148F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DP-SGR</a:t>
          </a:r>
          <a:endParaRPr lang="es-EC" sz="2900" kern="1200" dirty="0"/>
        </a:p>
      </dsp:txBody>
      <dsp:txXfrm>
        <a:off x="2895963" y="1906833"/>
        <a:ext cx="898845" cy="893335"/>
      </dsp:txXfrm>
    </dsp:sp>
    <dsp:sp modelId="{CB81AFCE-F560-4B67-AF90-50810FD23562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UGR</a:t>
          </a:r>
          <a:endParaRPr lang="es-EC" sz="2900" kern="1200" dirty="0"/>
        </a:p>
      </dsp:txBody>
      <dsp:txXfrm rot="-20700000">
        <a:off x="3843242" y="588375"/>
        <a:ext cx="995711" cy="995711"/>
      </dsp:txXfrm>
    </dsp:sp>
    <dsp:sp modelId="{D226F754-28F7-442B-8DD1-969B0C35F4E7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FEE7-09B1-480A-B45F-22FA32CFFEFA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78E1-7AC6-49D4-8EF0-756018CD3159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A6E2-043F-46E8-8362-47D93463DA6D}">
      <dsp:nvSpPr>
        <dsp:cNvPr id="0" name=""/>
        <dsp:cNvSpPr/>
      </dsp:nvSpPr>
      <dsp:spPr>
        <a:xfrm>
          <a:off x="3888427" y="2016221"/>
          <a:ext cx="2489279" cy="2489279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Secretaría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Gestión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Riesgos</a:t>
          </a:r>
          <a:endParaRPr lang="es-EC" sz="2700" kern="1200" dirty="0"/>
        </a:p>
      </dsp:txBody>
      <dsp:txXfrm>
        <a:off x="4388883" y="2599323"/>
        <a:ext cx="1488367" cy="1279541"/>
      </dsp:txXfrm>
    </dsp:sp>
    <dsp:sp modelId="{A9CB7EA7-7F0F-4D1E-8659-69E4EBE4148F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DP-SGR</a:t>
          </a:r>
          <a:endParaRPr lang="es-EC" sz="2700" kern="1200" dirty="0"/>
        </a:p>
      </dsp:txBody>
      <dsp:txXfrm>
        <a:off x="2895963" y="1906833"/>
        <a:ext cx="898845" cy="893335"/>
      </dsp:txXfrm>
    </dsp:sp>
    <dsp:sp modelId="{CB81AFCE-F560-4B67-AF90-50810FD23562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UGR</a:t>
          </a:r>
          <a:endParaRPr lang="es-EC" sz="2700" kern="1200" dirty="0"/>
        </a:p>
      </dsp:txBody>
      <dsp:txXfrm rot="-20700000">
        <a:off x="3843242" y="588375"/>
        <a:ext cx="995711" cy="995711"/>
      </dsp:txXfrm>
    </dsp:sp>
    <dsp:sp modelId="{D226F754-28F7-442B-8DD1-969B0C35F4E7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FEE7-09B1-480A-B45F-22FA32CFFEFA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78E1-7AC6-49D4-8EF0-756018CD3159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A6E2-043F-46E8-8362-47D93463DA6D}">
      <dsp:nvSpPr>
        <dsp:cNvPr id="0" name=""/>
        <dsp:cNvSpPr/>
      </dsp:nvSpPr>
      <dsp:spPr>
        <a:xfrm>
          <a:off x="3888427" y="2016221"/>
          <a:ext cx="2489279" cy="2489279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SGR</a:t>
          </a:r>
          <a:endParaRPr lang="es-EC" sz="2900" kern="1200" dirty="0"/>
        </a:p>
      </dsp:txBody>
      <dsp:txXfrm>
        <a:off x="4388883" y="2599323"/>
        <a:ext cx="1488367" cy="1279541"/>
      </dsp:txXfrm>
    </dsp:sp>
    <dsp:sp modelId="{A9CB7EA7-7F0F-4D1E-8659-69E4EBE4148F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DP-SGR</a:t>
          </a:r>
          <a:endParaRPr lang="es-EC" sz="2900" kern="1200" dirty="0"/>
        </a:p>
      </dsp:txBody>
      <dsp:txXfrm>
        <a:off x="2895963" y="1906833"/>
        <a:ext cx="898845" cy="893335"/>
      </dsp:txXfrm>
    </dsp:sp>
    <dsp:sp modelId="{CB81AFCE-F560-4B67-AF90-50810FD23562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UGR</a:t>
          </a:r>
          <a:endParaRPr lang="es-EC" sz="2900" kern="1200" dirty="0"/>
        </a:p>
      </dsp:txBody>
      <dsp:txXfrm rot="-20700000">
        <a:off x="3843242" y="588375"/>
        <a:ext cx="995711" cy="995711"/>
      </dsp:txXfrm>
    </dsp:sp>
    <dsp:sp modelId="{D226F754-28F7-442B-8DD1-969B0C35F4E7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FEE7-09B1-480A-B45F-22FA32CFFEFA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78E1-7AC6-49D4-8EF0-756018CD3159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A6E2-043F-46E8-8362-47D93463DA6D}">
      <dsp:nvSpPr>
        <dsp:cNvPr id="0" name=""/>
        <dsp:cNvSpPr/>
      </dsp:nvSpPr>
      <dsp:spPr>
        <a:xfrm>
          <a:off x="3888427" y="2016221"/>
          <a:ext cx="2489279" cy="2489279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SGR</a:t>
          </a:r>
          <a:endParaRPr lang="es-EC" sz="2900" kern="1200" dirty="0"/>
        </a:p>
      </dsp:txBody>
      <dsp:txXfrm>
        <a:off x="4388883" y="2599323"/>
        <a:ext cx="1488367" cy="1279541"/>
      </dsp:txXfrm>
    </dsp:sp>
    <dsp:sp modelId="{A9CB7EA7-7F0F-4D1E-8659-69E4EBE4148F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DP-SGR</a:t>
          </a:r>
          <a:endParaRPr lang="es-EC" sz="2900" kern="1200" dirty="0"/>
        </a:p>
      </dsp:txBody>
      <dsp:txXfrm>
        <a:off x="2895963" y="1906833"/>
        <a:ext cx="898845" cy="893335"/>
      </dsp:txXfrm>
    </dsp:sp>
    <dsp:sp modelId="{CB81AFCE-F560-4B67-AF90-50810FD23562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UGR</a:t>
          </a:r>
          <a:endParaRPr lang="es-EC" sz="2900" kern="1200" dirty="0"/>
        </a:p>
      </dsp:txBody>
      <dsp:txXfrm rot="-20700000">
        <a:off x="3843242" y="588375"/>
        <a:ext cx="995711" cy="995711"/>
      </dsp:txXfrm>
    </dsp:sp>
    <dsp:sp modelId="{D226F754-28F7-442B-8DD1-969B0C35F4E7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BFEE7-09B1-480A-B45F-22FA32CFFEFA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78E1-7AC6-49D4-8EF0-756018CD3159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7D479-9C0E-4603-88B0-C5217CB4A57B}">
      <dsp:nvSpPr>
        <dsp:cNvPr id="0" name=""/>
        <dsp:cNvSpPr/>
      </dsp:nvSpPr>
      <dsp:spPr>
        <a:xfrm>
          <a:off x="580258" y="0"/>
          <a:ext cx="8704579" cy="544036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08244-10B6-4CB3-9CCC-04DCFEB9168F}">
      <dsp:nvSpPr>
        <dsp:cNvPr id="0" name=""/>
        <dsp:cNvSpPr/>
      </dsp:nvSpPr>
      <dsp:spPr>
        <a:xfrm>
          <a:off x="1437659" y="4045453"/>
          <a:ext cx="200205" cy="200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62AD4-77F7-4C19-8BBB-E3A43C610AAA}">
      <dsp:nvSpPr>
        <dsp:cNvPr id="0" name=""/>
        <dsp:cNvSpPr/>
      </dsp:nvSpPr>
      <dsp:spPr>
        <a:xfrm>
          <a:off x="1584173" y="3856192"/>
          <a:ext cx="1488483" cy="129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8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Perfil</a:t>
          </a:r>
          <a:r>
            <a:rPr lang="en-US" sz="1800" kern="1200" dirty="0" smtClean="0"/>
            <a:t> cantonal, </a:t>
          </a:r>
          <a:r>
            <a:rPr lang="en-US" sz="1800" kern="1200" dirty="0" err="1" smtClean="0"/>
            <a:t>lectura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básica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vulnerabilidad</a:t>
          </a:r>
          <a:endParaRPr lang="es-EC" sz="1800" kern="1200" dirty="0"/>
        </a:p>
      </dsp:txBody>
      <dsp:txXfrm>
        <a:off x="1584173" y="3856192"/>
        <a:ext cx="1488483" cy="1294806"/>
      </dsp:txXfrm>
    </dsp:sp>
    <dsp:sp modelId="{B545666C-8475-46D3-8445-66A4DB8ADEE5}">
      <dsp:nvSpPr>
        <dsp:cNvPr id="0" name=""/>
        <dsp:cNvSpPr/>
      </dsp:nvSpPr>
      <dsp:spPr>
        <a:xfrm>
          <a:off x="2852153" y="2780024"/>
          <a:ext cx="348183" cy="348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AC879-4EF3-4728-AB4F-8888B6E421F4}">
      <dsp:nvSpPr>
        <dsp:cNvPr id="0" name=""/>
        <dsp:cNvSpPr/>
      </dsp:nvSpPr>
      <dsp:spPr>
        <a:xfrm>
          <a:off x="3026245" y="2954116"/>
          <a:ext cx="1827961" cy="2486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9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Vulnerabilidad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elementos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esenciales</a:t>
          </a:r>
          <a:endParaRPr lang="es-EC" sz="1800" kern="1200" dirty="0"/>
        </a:p>
      </dsp:txBody>
      <dsp:txXfrm>
        <a:off x="3026245" y="2954116"/>
        <a:ext cx="1827961" cy="2486245"/>
      </dsp:txXfrm>
    </dsp:sp>
    <dsp:sp modelId="{FD4E3E27-EF42-45C4-A19F-3078B5F5C54A}">
      <dsp:nvSpPr>
        <dsp:cNvPr id="0" name=""/>
        <dsp:cNvSpPr/>
      </dsp:nvSpPr>
      <dsp:spPr>
        <a:xfrm>
          <a:off x="4658353" y="1847546"/>
          <a:ext cx="461342" cy="46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14E8-C3DF-4FBF-8814-C7D886C66DA8}">
      <dsp:nvSpPr>
        <dsp:cNvPr id="0" name=""/>
        <dsp:cNvSpPr/>
      </dsp:nvSpPr>
      <dsp:spPr>
        <a:xfrm>
          <a:off x="4889025" y="2078218"/>
          <a:ext cx="1827961" cy="3362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Vulnerabilidad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específica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partir</a:t>
          </a:r>
          <a:r>
            <a:rPr lang="en-US" sz="1800" kern="1200" dirty="0" smtClean="0"/>
            <a:t>  de </a:t>
          </a:r>
          <a:r>
            <a:rPr lang="en-US" sz="1800" kern="1200" dirty="0" err="1" smtClean="0"/>
            <a:t>escenarios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potenciales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riesgo</a:t>
          </a:r>
          <a:endParaRPr lang="es-EC" sz="1800" kern="1200" dirty="0"/>
        </a:p>
      </dsp:txBody>
      <dsp:txXfrm>
        <a:off x="4889025" y="2078218"/>
        <a:ext cx="1827961" cy="3362143"/>
      </dsp:txXfrm>
    </dsp:sp>
    <dsp:sp modelId="{A5AB0B09-D7DC-4630-95B1-2A1739ECFDE9}">
      <dsp:nvSpPr>
        <dsp:cNvPr id="0" name=""/>
        <dsp:cNvSpPr/>
      </dsp:nvSpPr>
      <dsp:spPr>
        <a:xfrm>
          <a:off x="6625588" y="1230609"/>
          <a:ext cx="618025" cy="61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B5AF5-7C81-428D-9DEF-B7EFC6E58223}">
      <dsp:nvSpPr>
        <dsp:cNvPr id="0" name=""/>
        <dsp:cNvSpPr/>
      </dsp:nvSpPr>
      <dsp:spPr>
        <a:xfrm>
          <a:off x="6934601" y="1539622"/>
          <a:ext cx="1827961" cy="390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47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Vulnerabilidad</a:t>
          </a:r>
          <a:r>
            <a:rPr lang="en-US" sz="1800" kern="1200" dirty="0" smtClean="0"/>
            <a:t> en </a:t>
          </a:r>
          <a:r>
            <a:rPr lang="en-US" sz="1800" kern="1200" dirty="0" err="1" smtClean="0"/>
            <a:t>función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análisis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probabilísticos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más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complejos</a:t>
          </a:r>
          <a:endParaRPr lang="es-EC" sz="1800" kern="1200" dirty="0"/>
        </a:p>
      </dsp:txBody>
      <dsp:txXfrm>
        <a:off x="6934601" y="1539622"/>
        <a:ext cx="1827961" cy="3900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18E4D-66B1-4FED-9ECF-AF8A417CB55B}">
      <dsp:nvSpPr>
        <dsp:cNvPr id="0" name=""/>
        <dsp:cNvSpPr/>
      </dsp:nvSpPr>
      <dsp:spPr>
        <a:xfrm rot="5400000">
          <a:off x="5733037" y="-2317456"/>
          <a:ext cx="969765" cy="58521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Necesario conocer el territorio, sus elementos y dinámicas para comprender sus vulnerabilidades y capacidades</a:t>
          </a:r>
          <a:endParaRPr lang="es-EC" sz="1900" kern="1200" dirty="0"/>
        </a:p>
      </dsp:txBody>
      <dsp:txXfrm rot="-5400000">
        <a:off x="3291840" y="171081"/>
        <a:ext cx="5804820" cy="875085"/>
      </dsp:txXfrm>
    </dsp:sp>
    <dsp:sp modelId="{754182BA-EB27-4AFF-889A-5B42C99E3C0E}">
      <dsp:nvSpPr>
        <dsp:cNvPr id="0" name=""/>
        <dsp:cNvSpPr/>
      </dsp:nvSpPr>
      <dsp:spPr>
        <a:xfrm>
          <a:off x="0" y="2520"/>
          <a:ext cx="3291840" cy="1212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Enfoque</a:t>
          </a:r>
          <a:r>
            <a:rPr lang="en-US" sz="2600" kern="1200" dirty="0" smtClean="0"/>
            <a:t> territorial</a:t>
          </a:r>
          <a:endParaRPr lang="es-EC" sz="2600" kern="1200" dirty="0"/>
        </a:p>
      </dsp:txBody>
      <dsp:txXfrm>
        <a:off x="59175" y="61695"/>
        <a:ext cx="3173490" cy="1093856"/>
      </dsp:txXfrm>
    </dsp:sp>
    <dsp:sp modelId="{384C63D9-4595-4166-B8DE-CBEACFE78AE1}">
      <dsp:nvSpPr>
        <dsp:cNvPr id="0" name=""/>
        <dsp:cNvSpPr/>
      </dsp:nvSpPr>
      <dsp:spPr>
        <a:xfrm rot="5400000">
          <a:off x="5733037" y="-1044639"/>
          <a:ext cx="969765" cy="58521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Aquellos que son importantes para el funcionamiento del a ciudad y que requieren protección</a:t>
          </a:r>
          <a:endParaRPr lang="es-EC" sz="1900" kern="1200" dirty="0"/>
        </a:p>
      </dsp:txBody>
      <dsp:txXfrm rot="-5400000">
        <a:off x="3291840" y="1443898"/>
        <a:ext cx="5804820" cy="875085"/>
      </dsp:txXfrm>
    </dsp:sp>
    <dsp:sp modelId="{69749065-A286-406D-8DA3-B1DD75EBBCA4}">
      <dsp:nvSpPr>
        <dsp:cNvPr id="0" name=""/>
        <dsp:cNvSpPr/>
      </dsp:nvSpPr>
      <dsp:spPr>
        <a:xfrm>
          <a:off x="0" y="1275337"/>
          <a:ext cx="3291840" cy="1212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Enfoque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elementos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esenciales</a:t>
          </a:r>
          <a:endParaRPr lang="es-EC" sz="2600" kern="1200" dirty="0"/>
        </a:p>
      </dsp:txBody>
      <dsp:txXfrm>
        <a:off x="59175" y="1334512"/>
        <a:ext cx="3173490" cy="1093856"/>
      </dsp:txXfrm>
    </dsp:sp>
    <dsp:sp modelId="{3AA2E060-7BFE-4A80-837D-3142252886EF}">
      <dsp:nvSpPr>
        <dsp:cNvPr id="0" name=""/>
        <dsp:cNvSpPr/>
      </dsp:nvSpPr>
      <dsp:spPr>
        <a:xfrm rot="5400000">
          <a:off x="5733037" y="228177"/>
          <a:ext cx="969765" cy="58521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Conocer que población y elementos esenciales se encuentran expuestos a amenazas de origen natural</a:t>
          </a:r>
          <a:endParaRPr lang="es-EC" sz="1900" kern="1200" dirty="0"/>
        </a:p>
      </dsp:txBody>
      <dsp:txXfrm rot="-5400000">
        <a:off x="3291840" y="2716714"/>
        <a:ext cx="5804820" cy="875085"/>
      </dsp:txXfrm>
    </dsp:sp>
    <dsp:sp modelId="{A52B6794-D5D3-4F15-BE6F-0684BCB2E695}">
      <dsp:nvSpPr>
        <dsp:cNvPr id="0" name=""/>
        <dsp:cNvSpPr/>
      </dsp:nvSpPr>
      <dsp:spPr>
        <a:xfrm>
          <a:off x="0" y="2548154"/>
          <a:ext cx="3291840" cy="1212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Desde</a:t>
          </a:r>
          <a:r>
            <a:rPr lang="en-US" sz="2600" kern="1200" dirty="0" smtClean="0"/>
            <a:t> la </a:t>
          </a:r>
          <a:r>
            <a:rPr lang="en-US" sz="2600" kern="1200" dirty="0" err="1" smtClean="0"/>
            <a:t>exposición</a:t>
          </a:r>
          <a:r>
            <a:rPr lang="en-US" sz="2600" kern="1200" dirty="0" smtClean="0"/>
            <a:t> a </a:t>
          </a:r>
          <a:r>
            <a:rPr lang="en-US" sz="2600" kern="1200" dirty="0" err="1" smtClean="0"/>
            <a:t>amenazas</a:t>
          </a:r>
          <a:endParaRPr lang="es-EC" sz="2600" kern="1200" dirty="0"/>
        </a:p>
      </dsp:txBody>
      <dsp:txXfrm>
        <a:off x="59175" y="2607329"/>
        <a:ext cx="3173490" cy="1093856"/>
      </dsp:txXfrm>
    </dsp:sp>
    <dsp:sp modelId="{AA1105C4-F1A8-4A8C-8384-C4A742AE203F}">
      <dsp:nvSpPr>
        <dsp:cNvPr id="0" name=""/>
        <dsp:cNvSpPr/>
      </dsp:nvSpPr>
      <dsp:spPr>
        <a:xfrm rot="5400000">
          <a:off x="5733037" y="1500994"/>
          <a:ext cx="969765" cy="58521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Conocer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capacidades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existentes</a:t>
          </a:r>
          <a:r>
            <a:rPr lang="en-US" sz="1900" kern="1200" dirty="0" smtClean="0"/>
            <a:t> en </a:t>
          </a:r>
          <a:r>
            <a:rPr lang="en-US" sz="1900" kern="1200" dirty="0" err="1" smtClean="0"/>
            <a:t>las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instituciones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las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políticas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públicas</a:t>
          </a:r>
          <a:r>
            <a:rPr lang="en-US" sz="1900" kern="1200" dirty="0" smtClean="0"/>
            <a:t> y </a:t>
          </a:r>
          <a:r>
            <a:rPr lang="en-US" sz="1900" kern="1200" dirty="0" err="1" smtClean="0"/>
            <a:t>las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normativas</a:t>
          </a:r>
          <a:r>
            <a:rPr lang="en-US" sz="1900" kern="1200" dirty="0" smtClean="0"/>
            <a:t> locales.</a:t>
          </a:r>
          <a:endParaRPr lang="es-EC" sz="1900" kern="1200" dirty="0" smtClean="0"/>
        </a:p>
      </dsp:txBody>
      <dsp:txXfrm rot="-5400000">
        <a:off x="3291840" y="3989531"/>
        <a:ext cx="5804820" cy="875085"/>
      </dsp:txXfrm>
    </dsp:sp>
    <dsp:sp modelId="{8EB7C01E-FC79-48B2-A202-1C3529E755D3}">
      <dsp:nvSpPr>
        <dsp:cNvPr id="0" name=""/>
        <dsp:cNvSpPr/>
      </dsp:nvSpPr>
      <dsp:spPr>
        <a:xfrm>
          <a:off x="0" y="3820971"/>
          <a:ext cx="3291840" cy="12122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Factores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Institucional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Político</a:t>
          </a:r>
          <a:r>
            <a:rPr lang="en-US" sz="2600" kern="1200" dirty="0" smtClean="0"/>
            <a:t> y Legal</a:t>
          </a:r>
          <a:endParaRPr lang="es-EC" sz="2600" kern="1200" dirty="0"/>
        </a:p>
      </dsp:txBody>
      <dsp:txXfrm>
        <a:off x="59175" y="3880146"/>
        <a:ext cx="3173490" cy="109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23C1-7017-4D10-8975-001637E43973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95A6-A321-4311-9084-C5CBDA6182CE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51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EE22-7D9E-4F0A-8056-67BF17C288CE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8753-FA9C-4B4C-861F-B81178938DB5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745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8753-FA9C-4B4C-861F-B81178938DB5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8753-FA9C-4B4C-861F-B81178938DB5}" type="slidenum">
              <a:rPr lang="es-EC" smtClean="0"/>
              <a:pPr/>
              <a:t>17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2535-02BF-4FCD-B25B-949189D8B04A}" type="datetimeFigureOut">
              <a:rPr lang="es-EC" smtClean="0"/>
              <a:pPr/>
              <a:t>19/02/2014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C940-6264-4C22-B5F7-E9DD9DD965FB}" type="slidenum">
              <a:rPr lang="es-EC" smtClean="0"/>
              <a:pPr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34839"/>
            <a:ext cx="7772400" cy="2334121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Del entendimiento de la vulnerabilidad a la reducción de riesgo de desastres, en búsqueda de una herramienta práctica para gobiernos locales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s-MX" sz="2400" dirty="0" smtClean="0"/>
          </a:p>
          <a:p>
            <a:r>
              <a:rPr lang="es-MX" sz="2400" dirty="0" smtClean="0"/>
              <a:t>Nury Bermúdez</a:t>
            </a:r>
            <a:endParaRPr lang="es-MX" sz="2400" dirty="0" smtClean="0"/>
          </a:p>
          <a:p>
            <a:r>
              <a:rPr lang="es-MX" sz="2400" dirty="0" smtClean="0"/>
              <a:t>PNUD / SGR</a:t>
            </a:r>
          </a:p>
          <a:p>
            <a:endParaRPr lang="es-MX" sz="2400" dirty="0" smtClean="0"/>
          </a:p>
          <a:p>
            <a:r>
              <a:rPr lang="es-PA" sz="2400" dirty="0" smtClean="0"/>
              <a:t>IV </a:t>
            </a:r>
            <a:r>
              <a:rPr lang="es-PA" sz="2400" dirty="0"/>
              <a:t>Sesión de la Plataforma Regional para la Reducción del Riesgo de Desastres de las Américas </a:t>
            </a:r>
            <a:endParaRPr lang="es-EC" sz="2400" dirty="0"/>
          </a:p>
        </p:txBody>
      </p:sp>
      <p:pic>
        <p:nvPicPr>
          <p:cNvPr id="5" name="4 Imagen" descr="PNUD_Logo-azul-tagline-azul feb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0355" y="4725144"/>
            <a:ext cx="812824" cy="1909191"/>
          </a:xfrm>
          <a:prstGeom prst="rect">
            <a:avLst/>
          </a:prstGeom>
        </p:spPr>
      </p:pic>
      <p:pic>
        <p:nvPicPr>
          <p:cNvPr id="6" name="5 Imagen" descr="Logo SG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589240"/>
            <a:ext cx="3024336" cy="838789"/>
          </a:xfrm>
          <a:prstGeom prst="rect">
            <a:avLst/>
          </a:prstGeom>
        </p:spPr>
      </p:pic>
      <p:pic>
        <p:nvPicPr>
          <p:cNvPr id="8" name="0 Imagen" descr="logo_echo_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517232"/>
            <a:ext cx="1233112" cy="110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" y="1801813"/>
            <a:ext cx="90678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s-ES_tradnl" sz="2800" dirty="0"/>
              <a:t>Para ser eficaz, una política de prevención de riesgos </a:t>
            </a:r>
            <a:r>
              <a:rPr lang="es-ES_tradnl" sz="2800" dirty="0" smtClean="0"/>
              <a:t>se debe </a:t>
            </a:r>
            <a:r>
              <a:rPr lang="es-ES_tradnl" sz="2800" dirty="0"/>
              <a:t>proteger </a:t>
            </a:r>
            <a:r>
              <a:rPr lang="es-ES_tradnl" sz="2800" dirty="0" smtClean="0"/>
              <a:t>los elementos esenciales </a:t>
            </a:r>
            <a:r>
              <a:rPr lang="es-ES_tradnl" sz="2800" dirty="0"/>
              <a:t>y 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s-ES_tradnl" sz="2800" dirty="0"/>
              <a:t>los espacios que son a la </a:t>
            </a:r>
            <a:r>
              <a:rPr lang="es-ES_tradnl" sz="2800" dirty="0" smtClean="0"/>
              <a:t>vez</a:t>
            </a:r>
            <a:endParaRPr lang="fr-FR" sz="2800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2488" y="3706813"/>
            <a:ext cx="5345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sz="3600" b="1" dirty="0">
                <a:sym typeface="Wingdings" pitchFamily="2" charset="2"/>
              </a:rPr>
              <a:t> </a:t>
            </a:r>
            <a:r>
              <a:rPr lang="es-MX" sz="3600" b="1" dirty="0">
                <a:ea typeface="MS Mincho" pitchFamily="49" charset="-128"/>
                <a:sym typeface="Wingdings 2" pitchFamily="18" charset="2"/>
              </a:rPr>
              <a:t>☞ </a:t>
            </a:r>
            <a:r>
              <a:rPr lang="es-MX" sz="3600" b="1" dirty="0">
                <a:sym typeface="Wingdings" pitchFamily="2" charset="2"/>
              </a:rPr>
              <a:t>Los más importantes</a:t>
            </a:r>
            <a:endParaRPr lang="es-ES" sz="3600" b="1" dirty="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133600" y="4205288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sz="3600" b="1" dirty="0">
                <a:sym typeface="Wingdings" pitchFamily="2" charset="2"/>
              </a:rPr>
              <a:t> </a:t>
            </a:r>
            <a:r>
              <a:rPr lang="es-MX" sz="3600" b="1" dirty="0">
                <a:ea typeface="MS Mincho" pitchFamily="49" charset="-128"/>
                <a:sym typeface="Wingdings 2" pitchFamily="18" charset="2"/>
              </a:rPr>
              <a:t>☞ </a:t>
            </a:r>
            <a:r>
              <a:rPr lang="es-MX" sz="3600" b="1" dirty="0">
                <a:sym typeface="Wingdings" pitchFamily="2" charset="2"/>
              </a:rPr>
              <a:t>Los más vulnerables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3600" b="1" dirty="0" smtClean="0">
                <a:solidFill>
                  <a:schemeClr val="tx1"/>
                </a:solidFill>
              </a:rPr>
              <a:t>Otra manera de enfocar el riesgo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C" dirty="0" smtClean="0">
                <a:latin typeface="Tahoma" pitchFamily="34" charset="0"/>
              </a:rPr>
              <a:t>=&gt; Riesgo : </a:t>
            </a:r>
          </a:p>
          <a:p>
            <a:pPr eaLnBrk="1" hangingPunct="1">
              <a:buFontTx/>
              <a:buNone/>
            </a:pPr>
            <a:r>
              <a:rPr lang="es-EC" sz="2800" dirty="0" smtClean="0">
                <a:latin typeface="Tahoma" pitchFamily="34" charset="0"/>
              </a:rPr>
              <a:t>“Posibilidad de perder lo que tiene importancia”</a:t>
            </a:r>
          </a:p>
          <a:p>
            <a:pPr eaLnBrk="1" hangingPunct="1">
              <a:buNone/>
            </a:pPr>
            <a:r>
              <a:rPr lang="es-EC" dirty="0" smtClean="0">
                <a:latin typeface="Tahoma" pitchFamily="34" charset="0"/>
              </a:rPr>
              <a:t>	elementos esenciales x vulnerabilidad </a:t>
            </a:r>
          </a:p>
          <a:p>
            <a:pPr algn="ctr" eaLnBrk="1" hangingPunct="1">
              <a:buFontTx/>
              <a:buNone/>
            </a:pPr>
            <a:r>
              <a:rPr lang="es-EC" dirty="0" smtClean="0">
                <a:latin typeface="Tahoma" pitchFamily="34" charset="0"/>
              </a:rPr>
              <a:t>	y no amenaza x vulnerabilidad</a:t>
            </a:r>
          </a:p>
          <a:p>
            <a:pPr eaLnBrk="1" hangingPunct="1"/>
            <a:endParaRPr lang="es-EC" dirty="0" smtClean="0">
              <a:latin typeface="Tahoma" pitchFamily="34" charset="0"/>
            </a:endParaRPr>
          </a:p>
          <a:p>
            <a:pPr eaLnBrk="1" hangingPunct="1"/>
            <a:r>
              <a:rPr lang="es-EC" dirty="0" smtClean="0">
                <a:latin typeface="Tahoma" pitchFamily="34" charset="0"/>
              </a:rPr>
              <a:t>Consecuencias : </a:t>
            </a:r>
          </a:p>
          <a:p>
            <a:pPr eaLnBrk="1" hangingPunct="1">
              <a:buFontTx/>
              <a:buNone/>
            </a:pPr>
            <a:r>
              <a:rPr lang="es-EC" dirty="0" smtClean="0">
                <a:latin typeface="Tahoma" pitchFamily="34" charset="0"/>
              </a:rPr>
              <a:t>	conceptuales y </a:t>
            </a:r>
            <a:r>
              <a:rPr lang="es-EC" dirty="0" err="1" smtClean="0">
                <a:latin typeface="Tahoma" pitchFamily="34" charset="0"/>
              </a:rPr>
              <a:t>metodol</a:t>
            </a:r>
            <a:r>
              <a:rPr lang="es-MX" dirty="0" smtClean="0">
                <a:latin typeface="Tahoma" pitchFamily="34" charset="0"/>
              </a:rPr>
              <a:t>ó</a:t>
            </a:r>
            <a:r>
              <a:rPr lang="es-EC" dirty="0" err="1" smtClean="0">
                <a:latin typeface="Tahoma" pitchFamily="34" charset="0"/>
              </a:rPr>
              <a:t>gicas</a:t>
            </a:r>
            <a:r>
              <a:rPr lang="es-EC" dirty="0" smtClean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3725" y="6237288"/>
            <a:ext cx="8953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50825" y="1700213"/>
            <a:ext cx="8769350" cy="2746375"/>
            <a:chOff x="158" y="1071"/>
            <a:chExt cx="5524" cy="1730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107" y="1071"/>
              <a:ext cx="2575" cy="1730"/>
              <a:chOff x="3185" y="1071"/>
              <a:chExt cx="2575" cy="1730"/>
            </a:xfrm>
          </p:grpSpPr>
          <p:sp>
            <p:nvSpPr>
              <p:cNvPr id="8210" name="Text Box 12"/>
              <p:cNvSpPr txBox="1">
                <a:spLocks noChangeArrowheads="1"/>
              </p:cNvSpPr>
              <p:nvPr/>
            </p:nvSpPr>
            <p:spPr bwMode="auto">
              <a:xfrm>
                <a:off x="3856" y="2205"/>
                <a:ext cx="1177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O" sz="2800">
                    <a:latin typeface="Calibri" pitchFamily="34" charset="0"/>
                  </a:rPr>
                  <a:t>Elementos</a:t>
                </a:r>
              </a:p>
              <a:p>
                <a:pPr algn="ctr"/>
                <a:r>
                  <a:rPr lang="es-CO" sz="2800">
                    <a:latin typeface="Calibri" pitchFamily="34" charset="0"/>
                  </a:rPr>
                  <a:t>esenciales</a:t>
                </a:r>
                <a:endParaRPr lang="fr-FR" sz="2800">
                  <a:latin typeface="Calibri" pitchFamily="34" charset="0"/>
                </a:endParaRPr>
              </a:p>
            </p:txBody>
          </p:sp>
          <p:sp>
            <p:nvSpPr>
              <p:cNvPr id="8211" name="Text Box 15"/>
              <p:cNvSpPr txBox="1">
                <a:spLocks noChangeArrowheads="1"/>
              </p:cNvSpPr>
              <p:nvPr/>
            </p:nvSpPr>
            <p:spPr bwMode="auto">
              <a:xfrm>
                <a:off x="3185" y="1071"/>
                <a:ext cx="257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CO" sz="2800">
                    <a:latin typeface="Calibri" pitchFamily="34" charset="0"/>
                  </a:rPr>
                  <a:t>lo que tiene importancia”</a:t>
                </a:r>
                <a:endParaRPr lang="fr-FR" sz="2800">
                  <a:latin typeface="Calibri" pitchFamily="34" charset="0"/>
                </a:endParaRPr>
              </a:p>
            </p:txBody>
          </p:sp>
          <p:sp>
            <p:nvSpPr>
              <p:cNvPr id="8212" name="Line 22"/>
              <p:cNvSpPr>
                <a:spLocks noChangeShapeType="1"/>
              </p:cNvSpPr>
              <p:nvPr/>
            </p:nvSpPr>
            <p:spPr bwMode="auto">
              <a:xfrm>
                <a:off x="4472" y="1434"/>
                <a:ext cx="1" cy="680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C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58" y="1071"/>
              <a:ext cx="2301" cy="1461"/>
              <a:chOff x="158" y="1071"/>
              <a:chExt cx="2301" cy="1461"/>
            </a:xfrm>
          </p:grpSpPr>
          <p:sp>
            <p:nvSpPr>
              <p:cNvPr id="8207" name="Text Box 13"/>
              <p:cNvSpPr txBox="1">
                <a:spLocks noChangeArrowheads="1"/>
              </p:cNvSpPr>
              <p:nvPr/>
            </p:nvSpPr>
            <p:spPr bwMode="auto">
              <a:xfrm>
                <a:off x="557" y="2205"/>
                <a:ext cx="15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CO" sz="2800">
                    <a:latin typeface="Calibri" pitchFamily="34" charset="0"/>
                  </a:rPr>
                  <a:t>Vulnerabilidad</a:t>
                </a:r>
                <a:endParaRPr lang="fr-FR" sz="2800">
                  <a:latin typeface="Calibri" pitchFamily="34" charset="0"/>
                </a:endParaRPr>
              </a:p>
            </p:txBody>
          </p:sp>
          <p:sp>
            <p:nvSpPr>
              <p:cNvPr id="8208" name="Text Box 14"/>
              <p:cNvSpPr txBox="1">
                <a:spLocks noChangeArrowheads="1"/>
              </p:cNvSpPr>
              <p:nvPr/>
            </p:nvSpPr>
            <p:spPr bwMode="auto">
              <a:xfrm>
                <a:off x="158" y="1071"/>
                <a:ext cx="23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CO" sz="2800">
                    <a:latin typeface="Calibri" pitchFamily="34" charset="0"/>
                  </a:rPr>
                  <a:t>“Posibilidad de perder</a:t>
                </a:r>
                <a:endParaRPr lang="fr-FR" sz="2800">
                  <a:latin typeface="Calibri" pitchFamily="34" charset="0"/>
                </a:endParaRPr>
              </a:p>
            </p:txBody>
          </p:sp>
          <p:sp>
            <p:nvSpPr>
              <p:cNvPr id="8209" name="Line 23"/>
              <p:cNvSpPr>
                <a:spLocks noChangeShapeType="1"/>
              </p:cNvSpPr>
              <p:nvPr/>
            </p:nvSpPr>
            <p:spPr bwMode="auto">
              <a:xfrm flipH="1">
                <a:off x="1308" y="1479"/>
                <a:ext cx="0" cy="680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C"/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916238" y="4724400"/>
            <a:ext cx="2879725" cy="720725"/>
            <a:chOff x="1882" y="2659"/>
            <a:chExt cx="1814" cy="454"/>
          </a:xfrm>
        </p:grpSpPr>
        <p:sp>
          <p:nvSpPr>
            <p:cNvPr id="8203" name="Line 25"/>
            <p:cNvSpPr>
              <a:spLocks noChangeShapeType="1"/>
            </p:cNvSpPr>
            <p:nvPr/>
          </p:nvSpPr>
          <p:spPr bwMode="auto">
            <a:xfrm>
              <a:off x="2789" y="2659"/>
              <a:ext cx="0" cy="454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8204" name="Line 28"/>
            <p:cNvSpPr>
              <a:spLocks noChangeShapeType="1"/>
            </p:cNvSpPr>
            <p:nvPr/>
          </p:nvSpPr>
          <p:spPr bwMode="auto">
            <a:xfrm>
              <a:off x="1882" y="2659"/>
              <a:ext cx="1814" cy="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8197" name="ZoneTexte 18"/>
          <p:cNvSpPr txBox="1">
            <a:spLocks noChangeArrowheads="1"/>
          </p:cNvSpPr>
          <p:nvPr/>
        </p:nvSpPr>
        <p:spPr bwMode="auto">
          <a:xfrm>
            <a:off x="179388" y="4005263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>
                <a:latin typeface="Calibri" pitchFamily="34" charset="0"/>
              </a:rPr>
              <a:t>Intrínseca</a:t>
            </a:r>
          </a:p>
          <a:p>
            <a:r>
              <a:rPr lang="es-PE">
                <a:latin typeface="Calibri" pitchFamily="34" charset="0"/>
              </a:rPr>
              <a:t>Exposición a peligro</a:t>
            </a:r>
          </a:p>
          <a:p>
            <a:r>
              <a:rPr lang="es-PE">
                <a:latin typeface="Calibri" pitchFamily="34" charset="0"/>
              </a:rPr>
              <a:t>Dependencia Accesibilidad</a:t>
            </a:r>
          </a:p>
          <a:p>
            <a:r>
              <a:rPr lang="es-PE">
                <a:latin typeface="Calibri" pitchFamily="34" charset="0"/>
              </a:rPr>
              <a:t>Alternativas </a:t>
            </a:r>
          </a:p>
          <a:p>
            <a:r>
              <a:rPr lang="es-PE">
                <a:latin typeface="Calibri" pitchFamily="34" charset="0"/>
              </a:rPr>
              <a:t>Preparación </a:t>
            </a:r>
          </a:p>
        </p:txBody>
      </p:sp>
      <p:sp>
        <p:nvSpPr>
          <p:cNvPr id="8198" name="ZoneTexte 19"/>
          <p:cNvSpPr txBox="1">
            <a:spLocks noChangeArrowheads="1"/>
          </p:cNvSpPr>
          <p:nvPr/>
        </p:nvSpPr>
        <p:spPr bwMode="auto">
          <a:xfrm>
            <a:off x="7451725" y="4437063"/>
            <a:ext cx="13382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PE">
                <a:latin typeface="Calibri" pitchFamily="34" charset="0"/>
              </a:rPr>
              <a:t>Identificar </a:t>
            </a:r>
          </a:p>
          <a:p>
            <a:pPr algn="r"/>
            <a:r>
              <a:rPr lang="es-PE">
                <a:latin typeface="Calibri" pitchFamily="34" charset="0"/>
              </a:rPr>
              <a:t>Localizar</a:t>
            </a:r>
          </a:p>
          <a:p>
            <a:pPr algn="r"/>
            <a:r>
              <a:rPr lang="es-PE">
                <a:latin typeface="Calibri" pitchFamily="34" charset="0"/>
              </a:rPr>
              <a:t>Calificar </a:t>
            </a:r>
          </a:p>
          <a:p>
            <a:pPr algn="r"/>
            <a:r>
              <a:rPr lang="es-PE">
                <a:latin typeface="Calibri" pitchFamily="34" charset="0"/>
              </a:rPr>
              <a:t>Jerarquizar</a:t>
            </a:r>
          </a:p>
          <a:p>
            <a:pPr algn="r"/>
            <a:endParaRPr lang="es-PE">
              <a:latin typeface="Calibri" pitchFamily="34" charset="0"/>
            </a:endParaRPr>
          </a:p>
        </p:txBody>
      </p:sp>
      <p:sp>
        <p:nvSpPr>
          <p:cNvPr id="8199" name="ZoneTexte 20"/>
          <p:cNvSpPr txBox="1">
            <a:spLocks noChangeArrowheads="1"/>
          </p:cNvSpPr>
          <p:nvPr/>
        </p:nvSpPr>
        <p:spPr bwMode="auto">
          <a:xfrm>
            <a:off x="2339975" y="5589588"/>
            <a:ext cx="41544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800">
                <a:latin typeface="Calibri" pitchFamily="34" charset="0"/>
              </a:rPr>
              <a:t>Conocimiento del territorio</a:t>
            </a:r>
          </a:p>
          <a:p>
            <a:pPr algn="ctr"/>
            <a:r>
              <a:rPr lang="es-PE" sz="2800">
                <a:latin typeface="Calibri" pitchFamily="34" charset="0"/>
              </a:rPr>
              <a:t>y de su vulnerabilidad 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50825" y="269875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400" b="1" dirty="0">
                <a:latin typeface="+mj-lt"/>
                <a:ea typeface="+mj-ea"/>
                <a:cs typeface="+mj-cs"/>
              </a:rPr>
              <a:t>Marco conceptual</a:t>
            </a:r>
            <a:br>
              <a:rPr lang="es-PE" sz="4400" b="1" dirty="0">
                <a:latin typeface="+mj-lt"/>
                <a:ea typeface="+mj-ea"/>
                <a:cs typeface="+mj-cs"/>
              </a:rPr>
            </a:br>
            <a:r>
              <a:rPr lang="es-PE" sz="4400" b="1" dirty="0">
                <a:latin typeface="+mj-lt"/>
                <a:ea typeface="+mj-ea"/>
                <a:cs typeface="+mj-cs"/>
              </a:rPr>
              <a:t>Vulnerabilidad de un territorio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3276600" y="3644900"/>
            <a:ext cx="24479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2" name="Ellipse 21"/>
          <p:cNvSpPr/>
          <p:nvPr/>
        </p:nvSpPr>
        <p:spPr>
          <a:xfrm>
            <a:off x="5795963" y="3284538"/>
            <a:ext cx="2376487" cy="122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Perfil Territorial</a:t>
            </a:r>
            <a:br>
              <a:rPr lang="es-ES" b="1" dirty="0" smtClean="0"/>
            </a:br>
            <a:r>
              <a:rPr lang="es-ES" b="1" dirty="0" smtClean="0"/>
              <a:t>lectura básica de vulnerabilidad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0" y="1633662"/>
          <a:ext cx="9144000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brir llave"/>
          <p:cNvSpPr/>
          <p:nvPr/>
        </p:nvSpPr>
        <p:spPr>
          <a:xfrm>
            <a:off x="2357422" y="1173382"/>
            <a:ext cx="576064" cy="5184576"/>
          </a:xfrm>
          <a:prstGeom prst="leftBrac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3354712"/>
            <a:ext cx="2160240" cy="36004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Sociales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15816" y="5497852"/>
            <a:ext cx="2160240" cy="36004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Ambientales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36096" y="1110935"/>
            <a:ext cx="33700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Abastecimiento</a:t>
            </a:r>
            <a:r>
              <a:rPr lang="en-US" sz="1500" dirty="0"/>
              <a:t> de </a:t>
            </a:r>
            <a:r>
              <a:rPr lang="en-US" sz="1500" dirty="0" err="1"/>
              <a:t>agua</a:t>
            </a:r>
            <a:r>
              <a:rPr lang="en-US" sz="1500" dirty="0"/>
              <a:t> y </a:t>
            </a:r>
            <a:r>
              <a:rPr lang="en-US" sz="1500" dirty="0" err="1"/>
              <a:t>energía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Transportes</a:t>
            </a:r>
            <a:r>
              <a:rPr lang="en-US" sz="1500" dirty="0"/>
              <a:t> y </a:t>
            </a:r>
            <a:r>
              <a:rPr lang="en-US" sz="1500" dirty="0" err="1"/>
              <a:t>comunicaciones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Telecomunicaciones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Saneamiento</a:t>
            </a:r>
            <a:r>
              <a:rPr lang="en-US" sz="1500" dirty="0"/>
              <a:t>, </a:t>
            </a:r>
            <a:r>
              <a:rPr lang="en-US" sz="1500" dirty="0" err="1"/>
              <a:t>alcantarillado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Suelo</a:t>
            </a:r>
            <a:r>
              <a:rPr lang="en-US" sz="1500" dirty="0"/>
              <a:t> y </a:t>
            </a:r>
            <a:r>
              <a:rPr lang="en-US" sz="1500" dirty="0" err="1"/>
              <a:t>edificios</a:t>
            </a:r>
            <a:r>
              <a:rPr lang="en-US" sz="1500" dirty="0"/>
              <a:t> </a:t>
            </a:r>
            <a:r>
              <a:rPr lang="en-US" sz="1500" dirty="0" err="1"/>
              <a:t>industriales</a:t>
            </a:r>
            <a:endParaRPr lang="es-EC" sz="1500" dirty="0"/>
          </a:p>
        </p:txBody>
      </p:sp>
      <p:sp>
        <p:nvSpPr>
          <p:cNvPr id="10" name="9 Abrir llave"/>
          <p:cNvSpPr/>
          <p:nvPr/>
        </p:nvSpPr>
        <p:spPr>
          <a:xfrm>
            <a:off x="5292080" y="1187122"/>
            <a:ext cx="295259" cy="1170308"/>
          </a:xfrm>
          <a:prstGeom prst="leftBrac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Abrir llave"/>
          <p:cNvSpPr/>
          <p:nvPr/>
        </p:nvSpPr>
        <p:spPr>
          <a:xfrm>
            <a:off x="5284853" y="2592192"/>
            <a:ext cx="295260" cy="1979816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Abrir llave"/>
          <p:cNvSpPr/>
          <p:nvPr/>
        </p:nvSpPr>
        <p:spPr>
          <a:xfrm>
            <a:off x="5284852" y="4773212"/>
            <a:ext cx="295259" cy="1656184"/>
          </a:xfrm>
          <a:prstGeom prst="leftBrac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5580112" y="2561578"/>
            <a:ext cx="33123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/>
              <a:t>Población</a:t>
            </a:r>
            <a:endParaRPr lang="en-US" sz="15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/>
              <a:t>Educación</a:t>
            </a:r>
            <a:r>
              <a:rPr lang="en-US" sz="1500" dirty="0" smtClean="0"/>
              <a:t> </a:t>
            </a:r>
            <a:r>
              <a:rPr lang="en-US" sz="1500" dirty="0"/>
              <a:t>y </a:t>
            </a:r>
            <a:r>
              <a:rPr lang="en-US" sz="1500" dirty="0" err="1"/>
              <a:t>capacitación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500" dirty="0"/>
              <a:t>Servicios de apoyo a la </a:t>
            </a:r>
            <a:r>
              <a:rPr lang="es-EC" sz="1500" dirty="0" smtClean="0"/>
              <a:t>producción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500" dirty="0"/>
              <a:t>Salud y sanidad </a:t>
            </a:r>
            <a:endParaRPr lang="es-EC" sz="15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500" dirty="0" smtClean="0"/>
              <a:t>Servicios </a:t>
            </a:r>
            <a:r>
              <a:rPr lang="es-EC" sz="1500" dirty="0"/>
              <a:t>colectivos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/>
              <a:t>Cultura</a:t>
            </a:r>
            <a:r>
              <a:rPr lang="en-US" sz="1500" dirty="0"/>
              <a:t>, </a:t>
            </a:r>
            <a:r>
              <a:rPr lang="en-US" sz="1500" dirty="0" err="1"/>
              <a:t>deporte</a:t>
            </a:r>
            <a:r>
              <a:rPr lang="en-US" sz="1500" dirty="0"/>
              <a:t> y </a:t>
            </a:r>
            <a:r>
              <a:rPr lang="en-US" sz="1500" dirty="0" err="1"/>
              <a:t>turismo</a:t>
            </a:r>
            <a:r>
              <a:rPr lang="en-US" sz="1500" dirty="0"/>
              <a:t>.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500" dirty="0"/>
              <a:t>G</a:t>
            </a:r>
            <a:r>
              <a:rPr lang="es-EC" sz="1500" dirty="0" smtClean="0"/>
              <a:t>uarderías</a:t>
            </a:r>
            <a:r>
              <a:rPr lang="es-EC" sz="1500" dirty="0"/>
              <a:t>, viviendas de protección social, centros para la juventud, centros para la tercera </a:t>
            </a:r>
            <a:r>
              <a:rPr lang="es-EC" sz="1500" dirty="0" smtClean="0"/>
              <a:t>edad</a:t>
            </a:r>
            <a:endParaRPr lang="es-EC" sz="1500" dirty="0"/>
          </a:p>
        </p:txBody>
      </p:sp>
      <p:sp>
        <p:nvSpPr>
          <p:cNvPr id="14" name="13 Rectángulo"/>
          <p:cNvSpPr/>
          <p:nvPr/>
        </p:nvSpPr>
        <p:spPr>
          <a:xfrm>
            <a:off x="5591628" y="4721236"/>
            <a:ext cx="33728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/>
              <a:t>Recolección</a:t>
            </a:r>
            <a:r>
              <a:rPr lang="en-US" sz="1500" dirty="0" smtClean="0"/>
              <a:t> </a:t>
            </a:r>
            <a:r>
              <a:rPr lang="en-US" sz="1500" dirty="0"/>
              <a:t>de </a:t>
            </a:r>
            <a:r>
              <a:rPr lang="en-US" sz="1500" dirty="0" err="1"/>
              <a:t>basura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Tratamiento</a:t>
            </a:r>
            <a:r>
              <a:rPr lang="en-US" sz="1500" dirty="0"/>
              <a:t> de </a:t>
            </a:r>
            <a:r>
              <a:rPr lang="en-US" sz="1500" dirty="0" err="1"/>
              <a:t>aguas</a:t>
            </a:r>
            <a:r>
              <a:rPr lang="en-US" sz="1500" dirty="0"/>
              <a:t> </a:t>
            </a:r>
            <a:r>
              <a:rPr lang="en-US" sz="1500" dirty="0" err="1"/>
              <a:t>residuales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/>
              <a:t>Cuidado</a:t>
            </a:r>
            <a:r>
              <a:rPr lang="en-US" sz="1500" dirty="0"/>
              <a:t> de </a:t>
            </a:r>
            <a:r>
              <a:rPr lang="en-US" sz="1500" dirty="0" err="1"/>
              <a:t>parques</a:t>
            </a:r>
            <a:r>
              <a:rPr lang="en-US" sz="1500" dirty="0"/>
              <a:t> </a:t>
            </a:r>
            <a:r>
              <a:rPr lang="en-US" sz="1500" dirty="0" smtClean="0"/>
              <a:t>y </a:t>
            </a:r>
            <a:r>
              <a:rPr lang="en-US" sz="1500" dirty="0" err="1" smtClean="0"/>
              <a:t>reforestación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500" dirty="0" err="1" smtClean="0"/>
              <a:t>Áreas</a:t>
            </a:r>
            <a:r>
              <a:rPr lang="en-US" sz="1500" dirty="0" smtClean="0"/>
              <a:t> </a:t>
            </a:r>
            <a:r>
              <a:rPr lang="en-US" sz="1500" dirty="0" err="1"/>
              <a:t>naturales</a:t>
            </a:r>
            <a:r>
              <a:rPr lang="en-US" sz="1500" dirty="0"/>
              <a:t>.</a:t>
            </a:r>
            <a:endParaRPr lang="es-EC" sz="15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500" dirty="0"/>
              <a:t>Protección del medio ambiente </a:t>
            </a:r>
            <a:endParaRPr lang="es-EC" sz="15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500" dirty="0" smtClean="0"/>
              <a:t>Tratamiento </a:t>
            </a:r>
            <a:r>
              <a:rPr lang="es-EC" sz="1500" dirty="0"/>
              <a:t>y reciclaje </a:t>
            </a:r>
            <a:r>
              <a:rPr lang="es-EC" sz="1500" dirty="0" smtClean="0"/>
              <a:t>de</a:t>
            </a:r>
          </a:p>
          <a:p>
            <a:pPr lvl="0"/>
            <a:r>
              <a:rPr lang="es-EC" sz="1500" dirty="0"/>
              <a:t> </a:t>
            </a:r>
            <a:r>
              <a:rPr lang="es-EC" sz="1500" dirty="0" smtClean="0"/>
              <a:t>       residuos </a:t>
            </a:r>
            <a:r>
              <a:rPr lang="es-EC" sz="1500" dirty="0"/>
              <a:t>sólidos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915816" y="1567622"/>
            <a:ext cx="2232248" cy="646932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Económicas o Técnicas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437464"/>
            <a:ext cx="4757742" cy="63408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prstClr val="black"/>
                </a:solidFill>
              </a:rPr>
              <a:t>Elementos esenciales</a:t>
            </a:r>
            <a:endParaRPr lang="es-EC" b="1" dirty="0"/>
          </a:p>
        </p:txBody>
      </p:sp>
      <p:sp>
        <p:nvSpPr>
          <p:cNvPr id="17" name="16 Rectángulo"/>
          <p:cNvSpPr/>
          <p:nvPr/>
        </p:nvSpPr>
        <p:spPr>
          <a:xfrm>
            <a:off x="500034" y="3500438"/>
            <a:ext cx="171451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500034" y="3429000"/>
            <a:ext cx="1714512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Categorías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Dónde estamos?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22 cantones del país cuentan con un análisis de vulnerabilidad de primer nivel del área urbana. </a:t>
            </a:r>
          </a:p>
          <a:p>
            <a:r>
              <a:rPr lang="es-MX" dirty="0" smtClean="0"/>
              <a:t>22 BD con información cartográfica y estadística de cada cantón. (incluye mapas ya procesados)</a:t>
            </a:r>
          </a:p>
          <a:p>
            <a:r>
              <a:rPr lang="es-MX" dirty="0" smtClean="0"/>
              <a:t>7 universidades públicas del país, cuentan con un equipo de profesores y alumnos que conocen la metodología aplicada.</a:t>
            </a:r>
          </a:p>
          <a:p>
            <a:r>
              <a:rPr lang="es-MX" dirty="0" smtClean="0"/>
              <a:t>Se han socializado los resultados con los cantones y se observa que se requieren profundizar el acercamiento con los actores locales y políticos.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Hacia dónde vamos?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Fortalecimiento de los gobiernos locales en la comprensión de la vulnerabilidad de su territorio y de medidas efectivas para mitigar y reducir el riesgo de desastres. </a:t>
            </a:r>
          </a:p>
          <a:p>
            <a:endParaRPr lang="es-MX" dirty="0" smtClean="0"/>
          </a:p>
          <a:p>
            <a:r>
              <a:rPr lang="es-MX" dirty="0" smtClean="0"/>
              <a:t>Incorporación de las agendas de RRD en los PDOT. </a:t>
            </a:r>
          </a:p>
          <a:p>
            <a:endParaRPr lang="es-MX" dirty="0" smtClean="0"/>
          </a:p>
          <a:p>
            <a:r>
              <a:rPr lang="es-MX" dirty="0" smtClean="0"/>
              <a:t>Fortalecer la reflexión académica y mejorar el conocimiento ligado a la vulnerabilidad urbana vinculado a la aplicación de política pública para la RRD.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Cómo lo estamos haciendo?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Fortalecer y acompañar a 7 cantones del país en la comprensión de la vulnerabilidad de su territorio, en la incorporación de una agenda de RRD en sus PDOT y en el diseño/planificación de acciones efectivas de RRD.</a:t>
            </a:r>
          </a:p>
          <a:p>
            <a:pPr>
              <a:buNone/>
            </a:pPr>
            <a:r>
              <a:rPr lang="es-MX" dirty="0" smtClean="0"/>
              <a:t> </a:t>
            </a:r>
          </a:p>
          <a:p>
            <a:r>
              <a:rPr lang="es-MX" dirty="0" smtClean="0"/>
              <a:t>Reflexiones académicas mensuales y pequeñas investigaciones aplicadas, lideradas por FLACSO sobre diferentes aspectos de  vulnerabilidad. </a:t>
            </a:r>
          </a:p>
          <a:p>
            <a:endParaRPr lang="es-MX" dirty="0" smtClean="0"/>
          </a:p>
          <a:p>
            <a:r>
              <a:rPr lang="es-MX" dirty="0" smtClean="0"/>
              <a:t>Fortalecimiento de capacidades en la temática de vulnerabilidad a nivel provincial (7 provincias).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metodología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analizar</a:t>
            </a:r>
            <a:r>
              <a:rPr lang="en-US" dirty="0" smtClean="0"/>
              <a:t> la </a:t>
            </a:r>
            <a:r>
              <a:rPr lang="en-US" dirty="0" err="1" smtClean="0"/>
              <a:t>vulnerabilidad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permita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un </a:t>
            </a:r>
            <a:r>
              <a:rPr lang="en-US" dirty="0" err="1" smtClean="0"/>
              <a:t>salto</a:t>
            </a:r>
            <a:r>
              <a:rPr lang="en-US" dirty="0" smtClean="0"/>
              <a:t> a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efectivas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RRD. </a:t>
            </a:r>
          </a:p>
          <a:p>
            <a:r>
              <a:rPr lang="en-US" dirty="0" smtClean="0"/>
              <a:t>Es un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construyendo</a:t>
            </a:r>
            <a:r>
              <a:rPr lang="en-US" dirty="0" smtClean="0"/>
              <a:t> </a:t>
            </a:r>
            <a:r>
              <a:rPr lang="en-US" dirty="0" err="1" smtClean="0"/>
              <a:t>juntos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gobierno</a:t>
            </a:r>
            <a:r>
              <a:rPr lang="en-US" dirty="0" smtClean="0"/>
              <a:t> – </a:t>
            </a:r>
            <a:r>
              <a:rPr lang="en-US" dirty="0" err="1" smtClean="0"/>
              <a:t>cooperación</a:t>
            </a:r>
            <a:r>
              <a:rPr lang="en-US" dirty="0" smtClean="0"/>
              <a:t> en un </a:t>
            </a:r>
            <a:r>
              <a:rPr lang="en-US" dirty="0" err="1" smtClean="0"/>
              <a:t>diálogo</a:t>
            </a:r>
            <a:r>
              <a:rPr lang="en-US" dirty="0" smtClean="0"/>
              <a:t> horizontal, y </a:t>
            </a:r>
            <a:r>
              <a:rPr lang="en-US" dirty="0" err="1" smtClean="0"/>
              <a:t>abierto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reflexión</a:t>
            </a:r>
            <a:r>
              <a:rPr lang="en-US" dirty="0" smtClean="0"/>
              <a:t> </a:t>
            </a:r>
            <a:r>
              <a:rPr lang="en-US" dirty="0" err="1" smtClean="0"/>
              <a:t>académica</a:t>
            </a:r>
            <a:r>
              <a:rPr lang="en-US" dirty="0" smtClean="0"/>
              <a:t>, la </a:t>
            </a:r>
            <a:r>
              <a:rPr lang="en-US" dirty="0" err="1" smtClean="0"/>
              <a:t>investigación</a:t>
            </a:r>
            <a:r>
              <a:rPr lang="en-US" dirty="0" smtClean="0"/>
              <a:t> y la </a:t>
            </a:r>
            <a:r>
              <a:rPr lang="en-US" dirty="0" err="1" smtClean="0"/>
              <a:t>construcción</a:t>
            </a:r>
            <a:r>
              <a:rPr lang="en-US" dirty="0" smtClean="0"/>
              <a:t> de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vital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proceso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Es un </a:t>
            </a:r>
            <a:r>
              <a:rPr lang="en-US" dirty="0" err="1" smtClean="0"/>
              <a:t>privilegio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PNUD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acompañar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cambio</a:t>
            </a:r>
            <a:r>
              <a:rPr lang="en-US" dirty="0" smtClean="0"/>
              <a:t> social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entrando</a:t>
            </a:r>
            <a:r>
              <a:rPr lang="en-US" dirty="0" smtClean="0"/>
              <a:t> en el </a:t>
            </a:r>
            <a:r>
              <a:rPr lang="en-US" dirty="0" err="1" smtClean="0"/>
              <a:t>fondo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problemáticas</a:t>
            </a:r>
            <a:r>
              <a:rPr lang="en-US" dirty="0" smtClean="0"/>
              <a:t>.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/>
              <a:t>"Si buscas resultados distintos, </a:t>
            </a:r>
            <a:endParaRPr lang="es-ES" sz="4000" b="1" dirty="0" smtClean="0"/>
          </a:p>
          <a:p>
            <a:pPr marL="0" indent="0" algn="ctr">
              <a:buNone/>
            </a:pPr>
            <a:r>
              <a:rPr lang="es-ES" sz="4000" b="1" dirty="0" smtClean="0"/>
              <a:t>no </a:t>
            </a:r>
            <a:r>
              <a:rPr lang="es-ES" sz="4000" b="1" dirty="0"/>
              <a:t>hagas siempre lo mismo</a:t>
            </a:r>
            <a:r>
              <a:rPr lang="es-ES" sz="4000" b="1" dirty="0" smtClean="0"/>
              <a:t>".</a:t>
            </a:r>
          </a:p>
          <a:p>
            <a:pPr marL="0" indent="0" algn="r">
              <a:buNone/>
            </a:pPr>
            <a:r>
              <a:rPr lang="es-ES" sz="2400" dirty="0" smtClean="0"/>
              <a:t>Albert Einstein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7007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Contenidos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venimos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Marco conceptual de </a:t>
            </a:r>
            <a:r>
              <a:rPr lang="en-US" dirty="0" err="1" smtClean="0"/>
              <a:t>vulnerabilidad</a:t>
            </a:r>
            <a:endParaRPr lang="en-US" dirty="0" smtClean="0"/>
          </a:p>
          <a:p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vamos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Cómo</a:t>
            </a:r>
            <a:r>
              <a:rPr lang="en-US" dirty="0" smtClean="0"/>
              <a:t> lo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haciendo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Socios</a:t>
            </a:r>
            <a:r>
              <a:rPr lang="en-US" dirty="0" smtClean="0"/>
              <a:t> </a:t>
            </a:r>
            <a:r>
              <a:rPr lang="en-US" dirty="0" err="1" smtClean="0"/>
              <a:t>estratégicos</a:t>
            </a:r>
            <a:endParaRPr lang="en-US" dirty="0" smtClean="0"/>
          </a:p>
          <a:p>
            <a:endParaRPr lang="en-US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fiche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Constitución</a:t>
            </a:r>
            <a:r>
              <a:rPr lang="en-US" b="1" dirty="0" smtClean="0"/>
              <a:t> 2008</a:t>
            </a:r>
            <a:br>
              <a:rPr lang="en-US" b="1" dirty="0" smtClean="0"/>
            </a:br>
            <a:r>
              <a:rPr lang="en-US" sz="3600" dirty="0" smtClean="0"/>
              <a:t>Art. 389, 390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681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1412776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Sistema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Nacional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Descentralizado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de </a:t>
            </a:r>
            <a:r>
              <a:rPr lang="en-US" sz="2400" b="1" dirty="0" err="1" smtClean="0"/>
              <a:t>Gestión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Riesgos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s-EC" sz="2400" b="1" dirty="0"/>
          </a:p>
        </p:txBody>
      </p:sp>
      <p:pic>
        <p:nvPicPr>
          <p:cNvPr id="7" name="6 Imagen" descr="Logo SG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5345927"/>
            <a:ext cx="1656184" cy="45933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092280" y="50131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Nacional</a:t>
            </a:r>
            <a:endParaRPr lang="es-EC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92280" y="38610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Provincial</a:t>
            </a:r>
            <a:endParaRPr lang="es-EC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</a:t>
            </a:r>
            <a:endParaRPr lang="es-EC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2267744" y="1484784"/>
            <a:ext cx="669674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Constitución</a:t>
            </a:r>
            <a:r>
              <a:rPr lang="en-US" b="1" dirty="0" smtClean="0"/>
              <a:t> 2008</a:t>
            </a:r>
            <a:br>
              <a:rPr lang="en-US" b="1" dirty="0" smtClean="0"/>
            </a:br>
            <a:r>
              <a:rPr lang="en-US" sz="3600" dirty="0" smtClean="0"/>
              <a:t>Art. 389, 390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681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1412776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Sistema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Nacional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Descentralizado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de </a:t>
            </a:r>
            <a:r>
              <a:rPr lang="en-US" sz="2400" b="1" dirty="0" err="1" smtClean="0"/>
              <a:t>Gestión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Riesgos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s-EC" sz="2400" b="1" dirty="0"/>
          </a:p>
        </p:txBody>
      </p:sp>
      <p:pic>
        <p:nvPicPr>
          <p:cNvPr id="7" name="6 Imagen" descr="Logo SG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733256"/>
            <a:ext cx="1656184" cy="45933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092280" y="50131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Nacional</a:t>
            </a:r>
            <a:endParaRPr lang="es-EC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92280" y="38610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Provincial</a:t>
            </a:r>
            <a:endParaRPr lang="es-EC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</a:t>
            </a:r>
            <a:endParaRPr lang="es-EC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2267744" y="1484784"/>
            <a:ext cx="6696744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195736" y="3933056"/>
            <a:ext cx="19442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6876256" y="3212976"/>
            <a:ext cx="201622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995936" y="3789040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3923928" y="458112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Constitución</a:t>
            </a:r>
            <a:r>
              <a:rPr lang="en-US" b="1" dirty="0" smtClean="0"/>
              <a:t> 2008</a:t>
            </a:r>
            <a:br>
              <a:rPr lang="en-US" b="1" dirty="0" smtClean="0"/>
            </a:br>
            <a:r>
              <a:rPr lang="en-US" sz="3600" dirty="0" smtClean="0"/>
              <a:t>Art. 389, 390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681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1412776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Sistema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Nacional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Descentralizado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de </a:t>
            </a:r>
            <a:r>
              <a:rPr lang="en-US" sz="2400" b="1" dirty="0" err="1" smtClean="0"/>
              <a:t>Gestión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Riesgos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s-EC" sz="2400" b="1" dirty="0"/>
          </a:p>
        </p:txBody>
      </p:sp>
      <p:pic>
        <p:nvPicPr>
          <p:cNvPr id="7" name="6 Imagen" descr="Logo SG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5733256"/>
            <a:ext cx="1656184" cy="45933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092280" y="50131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Nacional</a:t>
            </a:r>
            <a:endParaRPr lang="es-EC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92280" y="38610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Provincial</a:t>
            </a:r>
            <a:endParaRPr lang="es-EC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</a:t>
            </a:r>
            <a:endParaRPr lang="es-EC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3203848" y="1484784"/>
            <a:ext cx="576064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779912" y="3429000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Sistema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Nacional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Descentralizado</a:t>
            </a:r>
            <a:r>
              <a:rPr lang="en-US" sz="3600" b="1" dirty="0" smtClean="0"/>
              <a:t> de </a:t>
            </a:r>
            <a:br>
              <a:rPr lang="en-US" sz="3600" b="1" dirty="0" smtClean="0"/>
            </a:br>
            <a:r>
              <a:rPr lang="en-US" sz="3600" b="1" dirty="0" err="1" smtClean="0"/>
              <a:t>Gestión</a:t>
            </a:r>
            <a:r>
              <a:rPr lang="en-US" sz="3600" b="1" dirty="0" smtClean="0"/>
              <a:t> del </a:t>
            </a:r>
            <a:r>
              <a:rPr lang="en-US" sz="3600" b="1" dirty="0" err="1" smtClean="0"/>
              <a:t>Riesgos</a:t>
            </a:r>
            <a:r>
              <a:rPr lang="en-US" sz="3600" b="1" dirty="0" smtClean="0"/>
              <a:t> ECUADOR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681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Logo SG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9442" y="5733256"/>
            <a:ext cx="2077054" cy="5760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092280" y="50131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Nacional</a:t>
            </a:r>
            <a:endParaRPr lang="es-EC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92280" y="38610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Provincial</a:t>
            </a:r>
            <a:endParaRPr lang="es-EC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27809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</a:t>
            </a:r>
            <a:endParaRPr lang="es-EC" sz="3200" b="1" dirty="0"/>
          </a:p>
        </p:txBody>
      </p:sp>
      <p:pic>
        <p:nvPicPr>
          <p:cNvPr id="11" name="10 Imagen" descr="PNUD_Logo-azul-tagline-azul feb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4869160"/>
            <a:ext cx="628883" cy="1477143"/>
          </a:xfrm>
          <a:prstGeom prst="rect">
            <a:avLst/>
          </a:prstGeom>
        </p:spPr>
      </p:pic>
      <p:pic>
        <p:nvPicPr>
          <p:cNvPr id="13" name="0 Imagen" descr="logo_echo_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5229200"/>
            <a:ext cx="830770" cy="743422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2195736" y="5013176"/>
            <a:ext cx="2088232" cy="2061839"/>
            <a:chOff x="3454194" y="199327"/>
            <a:chExt cx="1773807" cy="1773807"/>
          </a:xfrm>
          <a:solidFill>
            <a:schemeClr val="accent6">
              <a:lumMod val="75000"/>
            </a:schemeClr>
          </a:solidFill>
        </p:grpSpPr>
        <p:sp>
          <p:nvSpPr>
            <p:cNvPr id="15" name=" 3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smtClean="0"/>
                <a:t>PNUD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smtClean="0"/>
                <a:t>GR</a:t>
              </a:r>
              <a:endParaRPr lang="es-EC" sz="2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s-MX" b="1" dirty="0" smtClean="0"/>
              <a:t>De dónde venimos?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880" y="1196752"/>
            <a:ext cx="8229600" cy="4525963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Un primer instrumento metodológico SGR/PNUD para estimación de vulnerabilidad asociado a 4 amenazas  (2009-2010)</a:t>
            </a:r>
          </a:p>
          <a:p>
            <a:r>
              <a:rPr lang="es-MX" dirty="0" smtClean="0"/>
              <a:t>Un proyecto SGR/PNUD para expandir y consolidar la herramienta a través de 7 universidades públicas del país. (2011-2012). </a:t>
            </a:r>
          </a:p>
          <a:p>
            <a:r>
              <a:rPr lang="es-MX" dirty="0" smtClean="0"/>
              <a:t>Una evolución conceptual sobre la concepción de la vulnerabilidad y su utilidad. </a:t>
            </a:r>
          </a:p>
          <a:p>
            <a:pPr>
              <a:buNone/>
            </a:pPr>
            <a:endParaRPr lang="es-MX" dirty="0" smtClean="0"/>
          </a:p>
          <a:p>
            <a:endParaRPr lang="es-EC" dirty="0"/>
          </a:p>
        </p:txBody>
      </p:sp>
      <p:pic>
        <p:nvPicPr>
          <p:cNvPr id="4" name="3 Marcador de contenido" descr="Logo S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805264"/>
            <a:ext cx="2855952" cy="792088"/>
          </a:xfrm>
          <a:prstGeom prst="rect">
            <a:avLst/>
          </a:prstGeom>
        </p:spPr>
      </p:pic>
      <p:pic>
        <p:nvPicPr>
          <p:cNvPr id="5" name="4 Imagen" descr="PNUD_Logo-azul-tagline-azul feb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56" y="5445224"/>
            <a:ext cx="536912" cy="1261119"/>
          </a:xfrm>
          <a:prstGeom prst="rect">
            <a:avLst/>
          </a:prstGeom>
        </p:spPr>
      </p:pic>
      <p:pic>
        <p:nvPicPr>
          <p:cNvPr id="6" name="0 Imagen" descr="logo_echo_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805264"/>
            <a:ext cx="830770" cy="74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Estudio</a:t>
            </a:r>
            <a:r>
              <a:rPr lang="en-US" b="1" dirty="0" smtClean="0"/>
              <a:t> </a:t>
            </a:r>
            <a:r>
              <a:rPr lang="en-US" b="1" dirty="0" err="1" smtClean="0"/>
              <a:t>emblemático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es-MX" b="1" dirty="0" smtClean="0">
                <a:latin typeface="Calibri" pitchFamily="34" charset="0"/>
              </a:rPr>
              <a:t>Programa de investigación científica:</a:t>
            </a:r>
          </a:p>
          <a:p>
            <a:pPr>
              <a:buNone/>
            </a:pPr>
            <a:r>
              <a:rPr lang="es-MX" b="1" dirty="0" smtClean="0">
                <a:latin typeface="Calibri" pitchFamily="34" charset="0"/>
              </a:rPr>
              <a:t> Sistema de Información y Riesgos </a:t>
            </a:r>
            <a:br>
              <a:rPr lang="es-MX" b="1" dirty="0" smtClean="0">
                <a:latin typeface="Calibri" pitchFamily="34" charset="0"/>
              </a:rPr>
            </a:br>
            <a:r>
              <a:rPr lang="es-MX" b="1" dirty="0" smtClean="0">
                <a:latin typeface="Calibri" pitchFamily="34" charset="0"/>
              </a:rPr>
              <a:t>en el Distrito Metropolitano de Quito 1999 – 2004</a:t>
            </a:r>
            <a:endParaRPr lang="es-EC" dirty="0"/>
          </a:p>
        </p:txBody>
      </p:sp>
      <p:pic>
        <p:nvPicPr>
          <p:cNvPr id="4" name="Picture 5" descr="lugares copiar"/>
          <p:cNvPicPr>
            <a:picLocks noChangeAspect="1" noChangeArrowheads="1"/>
          </p:cNvPicPr>
          <p:nvPr/>
        </p:nvPicPr>
        <p:blipFill>
          <a:blip r:embed="rId2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683568" y="3979223"/>
            <a:ext cx="2472854" cy="243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ulnerabilidad copiar"/>
          <p:cNvPicPr>
            <a:picLocks noChangeAspect="1" noChangeArrowheads="1"/>
          </p:cNvPicPr>
          <p:nvPr/>
        </p:nvPicPr>
        <p:blipFill>
          <a:blip r:embed="rId3" cstate="print">
            <a:lum bright="-8000" contrast="18000"/>
          </a:blip>
          <a:srcRect/>
          <a:stretch>
            <a:fillRect/>
          </a:stretch>
        </p:blipFill>
        <p:spPr bwMode="auto">
          <a:xfrm>
            <a:off x="3419872" y="3985121"/>
            <a:ext cx="2540223" cy="254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Sin título.png"/>
          <p:cNvPicPr>
            <a:picLocks noChangeAspect="1"/>
          </p:cNvPicPr>
          <p:nvPr/>
        </p:nvPicPr>
        <p:blipFill>
          <a:blip r:embed="rId4" cstate="print"/>
          <a:srcRect r="38920" b="23708"/>
          <a:stretch>
            <a:fillRect/>
          </a:stretch>
        </p:blipFill>
        <p:spPr>
          <a:xfrm>
            <a:off x="6228184" y="3985121"/>
            <a:ext cx="2592288" cy="242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 los </a:t>
            </a:r>
            <a:r>
              <a:rPr lang="en-US" b="1" dirty="0" err="1" smtClean="0"/>
              <a:t>análisis</a:t>
            </a:r>
            <a:r>
              <a:rPr lang="en-US" b="1" dirty="0" smtClean="0"/>
              <a:t> de </a:t>
            </a:r>
            <a:r>
              <a:rPr lang="en-US" b="1" dirty="0" err="1" smtClean="0"/>
              <a:t>vulnerabilidad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396552" y="1877070"/>
          <a:ext cx="9865096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Elipse"/>
          <p:cNvSpPr/>
          <p:nvPr/>
        </p:nvSpPr>
        <p:spPr>
          <a:xfrm>
            <a:off x="755576" y="5373216"/>
            <a:ext cx="2267744" cy="1475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0" y="2080322"/>
            <a:ext cx="9202334" cy="120466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240172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Acciones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reducción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riesgos</a:t>
            </a:r>
            <a:r>
              <a:rPr lang="en-US" sz="2800" b="1" dirty="0" smtClean="0"/>
              <a:t>			</a:t>
            </a:r>
            <a:endParaRPr lang="es-EC" sz="2800" b="1" dirty="0"/>
          </a:p>
        </p:txBody>
      </p:sp>
      <p:sp>
        <p:nvSpPr>
          <p:cNvPr id="15" name="14 Flecha derecha"/>
          <p:cNvSpPr/>
          <p:nvPr/>
        </p:nvSpPr>
        <p:spPr>
          <a:xfrm>
            <a:off x="-58334" y="1196752"/>
            <a:ext cx="9202334" cy="120466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265194" y="1518154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Planes de </a:t>
            </a:r>
            <a:r>
              <a:rPr lang="en-US" sz="2800" b="1" dirty="0" err="1" smtClean="0"/>
              <a:t>Desarrollo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Ordenamiento</a:t>
            </a:r>
            <a:r>
              <a:rPr lang="en-US" sz="2800" b="1" dirty="0" smtClean="0"/>
              <a:t> Territorial (PDOT)			</a:t>
            </a:r>
            <a:endParaRPr lang="es-EC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816</Words>
  <Application>Microsoft Office PowerPoint</Application>
  <PresentationFormat>On-screen Show (4:3)</PresentationFormat>
  <Paragraphs>178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Del entendimiento de la vulnerabilidad a la reducción de riesgo de desastres, en búsqueda de una herramienta práctica para gobiernos locales</vt:lpstr>
      <vt:lpstr>Contenidos</vt:lpstr>
      <vt:lpstr>Constitución 2008 Art. 389, 390</vt:lpstr>
      <vt:lpstr>Constitución 2008 Art. 389, 390</vt:lpstr>
      <vt:lpstr>Constitución 2008 Art. 389, 390</vt:lpstr>
      <vt:lpstr>Sistema Nacional Descentralizado de  Gestión del Riesgos ECUADOR</vt:lpstr>
      <vt:lpstr>De dónde venimos?</vt:lpstr>
      <vt:lpstr>Estudio emblemático</vt:lpstr>
      <vt:lpstr>De los análisis de vulnerabilidad</vt:lpstr>
      <vt:lpstr>PowerPoint Presentation</vt:lpstr>
      <vt:lpstr>Otra manera de enfocar el riesgo</vt:lpstr>
      <vt:lpstr>PowerPoint Presentation</vt:lpstr>
      <vt:lpstr>Perfil Territorial lectura básica de vulnerabilidad</vt:lpstr>
      <vt:lpstr>Elementos esenciales</vt:lpstr>
      <vt:lpstr>Dónde estamos?</vt:lpstr>
      <vt:lpstr>Hacia dónde vamos?</vt:lpstr>
      <vt:lpstr>Cómo lo estamos haciendo?</vt:lpstr>
      <vt:lpstr>Conclusiones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Vulnerabilidad territorial hacia la reducción de riesgo de desastres|</dc:title>
  <dc:creator>nury.bermudez</dc:creator>
  <cp:lastModifiedBy>Nury Bermudez</cp:lastModifiedBy>
  <cp:revision>42</cp:revision>
  <dcterms:created xsi:type="dcterms:W3CDTF">2013-03-21T13:56:31Z</dcterms:created>
  <dcterms:modified xsi:type="dcterms:W3CDTF">2014-02-19T15:05:15Z</dcterms:modified>
</cp:coreProperties>
</file>