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8" r:id="rId2"/>
    <p:sldId id="262" r:id="rId3"/>
    <p:sldId id="259" r:id="rId4"/>
    <p:sldId id="270" r:id="rId5"/>
    <p:sldId id="264" r:id="rId6"/>
    <p:sldId id="269" r:id="rId7"/>
    <p:sldId id="265" r:id="rId8"/>
    <p:sldId id="266" r:id="rId9"/>
    <p:sldId id="267" r:id="rId10"/>
    <p:sldId id="271" r:id="rId11"/>
    <p:sldId id="268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59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046860-43B1-4CCB-B780-D7B771274C3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</dgm:pt>
    <dgm:pt modelId="{B3C70D98-51CF-4A1F-9711-A147B67B7750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dirty="0" smtClean="0"/>
            <a:t>Nivel Internacional</a:t>
          </a:r>
          <a:endParaRPr lang="es-ES" dirty="0"/>
        </a:p>
      </dgm:t>
    </dgm:pt>
    <dgm:pt modelId="{D74F6A27-ACC9-4E56-AA00-E4379CC19A08}" type="parTrans" cxnId="{02118889-4917-43D7-972D-BB181E6E4F72}">
      <dgm:prSet/>
      <dgm:spPr/>
      <dgm:t>
        <a:bodyPr/>
        <a:lstStyle/>
        <a:p>
          <a:endParaRPr lang="es-ES"/>
        </a:p>
      </dgm:t>
    </dgm:pt>
    <dgm:pt modelId="{3E1922CA-1DB3-468D-B364-20A6F9FEA8BB}" type="sibTrans" cxnId="{02118889-4917-43D7-972D-BB181E6E4F72}">
      <dgm:prSet/>
      <dgm:spPr/>
      <dgm:t>
        <a:bodyPr/>
        <a:lstStyle/>
        <a:p>
          <a:endParaRPr lang="es-ES"/>
        </a:p>
      </dgm:t>
    </dgm:pt>
    <dgm:pt modelId="{05C2C855-A1E2-4864-89C9-42A3AEEB4046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 smtClean="0"/>
            <a:t>Nivel Nacional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dirty="0"/>
        </a:p>
      </dgm:t>
    </dgm:pt>
    <dgm:pt modelId="{2DF6CD0B-EDC5-4028-B010-9240A422C83A}" type="parTrans" cxnId="{1848EDFA-5E4F-4BD8-BB75-DD160DEF9A76}">
      <dgm:prSet/>
      <dgm:spPr/>
      <dgm:t>
        <a:bodyPr/>
        <a:lstStyle/>
        <a:p>
          <a:endParaRPr lang="es-ES"/>
        </a:p>
      </dgm:t>
    </dgm:pt>
    <dgm:pt modelId="{B5E3F6F8-031F-4CF2-8D14-B0BA8E5BAC62}" type="sibTrans" cxnId="{1848EDFA-5E4F-4BD8-BB75-DD160DEF9A76}">
      <dgm:prSet/>
      <dgm:spPr/>
      <dgm:t>
        <a:bodyPr/>
        <a:lstStyle/>
        <a:p>
          <a:endParaRPr lang="es-ES"/>
        </a:p>
      </dgm:t>
    </dgm:pt>
    <dgm:pt modelId="{36F5B1E5-B35B-4E01-88E5-4453FBC775B8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 smtClean="0"/>
            <a:t>Proporciona información de “primera línea” para medir y comparar los avances de los países   en la implementación del MAH</a:t>
          </a:r>
          <a:endParaRPr lang="es-ES" dirty="0"/>
        </a:p>
      </dgm:t>
    </dgm:pt>
    <dgm:pt modelId="{DB551A8A-F87E-489B-A28B-210AF9A1B3F7}" type="parTrans" cxnId="{40FF82DC-B5DA-46BA-947F-37B8438E2541}">
      <dgm:prSet/>
      <dgm:spPr/>
      <dgm:t>
        <a:bodyPr/>
        <a:lstStyle/>
        <a:p>
          <a:endParaRPr lang="es-ES"/>
        </a:p>
      </dgm:t>
    </dgm:pt>
    <dgm:pt modelId="{FFD62A19-8C98-4112-B890-925A99FA9E2B}" type="sibTrans" cxnId="{40FF82DC-B5DA-46BA-947F-37B8438E2541}">
      <dgm:prSet/>
      <dgm:spPr/>
      <dgm:t>
        <a:bodyPr/>
        <a:lstStyle/>
        <a:p>
          <a:endParaRPr lang="es-ES"/>
        </a:p>
      </dgm:t>
    </dgm:pt>
    <dgm:pt modelId="{43F34892-CA62-4D8A-B9AD-483691BD5304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 smtClean="0"/>
            <a:t>Nivel local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dirty="0"/>
        </a:p>
      </dgm:t>
    </dgm:pt>
    <dgm:pt modelId="{C12B26C3-2385-47F2-BE19-80909BB6E61C}" type="parTrans" cxnId="{4C131FB2-BA25-44B1-900A-F64F66184A43}">
      <dgm:prSet/>
      <dgm:spPr/>
      <dgm:t>
        <a:bodyPr/>
        <a:lstStyle/>
        <a:p>
          <a:endParaRPr lang="es-ES"/>
        </a:p>
      </dgm:t>
    </dgm:pt>
    <dgm:pt modelId="{7B7AF00A-FCB9-4137-8DBE-5F2BC1E9C896}" type="sibTrans" cxnId="{4C131FB2-BA25-44B1-900A-F64F66184A43}">
      <dgm:prSet/>
      <dgm:spPr/>
      <dgm:t>
        <a:bodyPr/>
        <a:lstStyle/>
        <a:p>
          <a:endParaRPr lang="es-ES"/>
        </a:p>
      </dgm:t>
    </dgm:pt>
    <dgm:pt modelId="{A204572A-FE1E-4155-9069-43166E4D5276}">
      <dgm:prSet phldrT="[Texto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 smtClean="0"/>
            <a:t>Difusión del Marco de Acción de </a:t>
          </a:r>
          <a:r>
            <a:rPr lang="es-ES" dirty="0" err="1" smtClean="0"/>
            <a:t>Hyogo</a:t>
          </a:r>
          <a:endParaRPr lang="es-ES" dirty="0"/>
        </a:p>
      </dgm:t>
    </dgm:pt>
    <dgm:pt modelId="{69EC0860-5BDE-4996-A0E0-6D0420141104}" type="parTrans" cxnId="{34D3860E-3265-49C0-BFD0-32F2082AD322}">
      <dgm:prSet/>
      <dgm:spPr/>
      <dgm:t>
        <a:bodyPr/>
        <a:lstStyle/>
        <a:p>
          <a:endParaRPr lang="es-ES"/>
        </a:p>
      </dgm:t>
    </dgm:pt>
    <dgm:pt modelId="{2A6DCD4E-DD80-4C0C-A38F-F66FCB646D74}" type="sibTrans" cxnId="{34D3860E-3265-49C0-BFD0-32F2082AD322}">
      <dgm:prSet/>
      <dgm:spPr/>
      <dgm:t>
        <a:bodyPr/>
        <a:lstStyle/>
        <a:p>
          <a:endParaRPr lang="es-ES"/>
        </a:p>
      </dgm:t>
    </dgm:pt>
    <dgm:pt modelId="{E8113D08-1D42-485A-ABF8-9715848BD981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marL="171450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ES" dirty="0"/>
        </a:p>
      </dgm:t>
    </dgm:pt>
    <dgm:pt modelId="{5524F55A-1F6A-4937-8AF3-7F34B25FC1DE}" type="parTrans" cxnId="{130A7C1D-000E-4041-AEB6-1E462CD9BBEA}">
      <dgm:prSet/>
      <dgm:spPr/>
      <dgm:t>
        <a:bodyPr/>
        <a:lstStyle/>
        <a:p>
          <a:endParaRPr lang="es-ES"/>
        </a:p>
      </dgm:t>
    </dgm:pt>
    <dgm:pt modelId="{40C41A19-85F6-460D-B511-AA610CAB73D5}" type="sibTrans" cxnId="{130A7C1D-000E-4041-AEB6-1E462CD9BBEA}">
      <dgm:prSet/>
      <dgm:spPr/>
      <dgm:t>
        <a:bodyPr/>
        <a:lstStyle/>
        <a:p>
          <a:endParaRPr lang="es-ES"/>
        </a:p>
      </dgm:t>
    </dgm:pt>
    <dgm:pt modelId="{C49975F5-5AC9-483E-8322-4B4F93D4CFF1}">
      <dgm:prSet phldrT="[Texto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 smtClean="0"/>
            <a:t>Complementa los  análisis e informes nacionales</a:t>
          </a:r>
          <a:endParaRPr lang="es-ES" dirty="0"/>
        </a:p>
      </dgm:t>
    </dgm:pt>
    <dgm:pt modelId="{FD726B65-D720-4090-BD2A-D91EA47C564A}" type="parTrans" cxnId="{53040167-E9F0-4E8B-830D-E9D23C46B294}">
      <dgm:prSet/>
      <dgm:spPr/>
      <dgm:t>
        <a:bodyPr/>
        <a:lstStyle/>
        <a:p>
          <a:endParaRPr lang="es-PE"/>
        </a:p>
      </dgm:t>
    </dgm:pt>
    <dgm:pt modelId="{EA5860BC-FD7E-4A94-84D1-4DB927740F2C}" type="sibTrans" cxnId="{53040167-E9F0-4E8B-830D-E9D23C46B294}">
      <dgm:prSet/>
      <dgm:spPr/>
      <dgm:t>
        <a:bodyPr/>
        <a:lstStyle/>
        <a:p>
          <a:endParaRPr lang="es-PE"/>
        </a:p>
      </dgm:t>
    </dgm:pt>
    <dgm:pt modelId="{EEA4DD34-A981-4234-82A6-0A45A9AF1B75}">
      <dgm:prSet phldrT="[Texto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 smtClean="0"/>
            <a:t>Facilita espacios de diálogo entre  las instituciones  locales, sub-nacionales  y nacionales</a:t>
          </a:r>
          <a:endParaRPr lang="es-ES" dirty="0"/>
        </a:p>
      </dgm:t>
    </dgm:pt>
    <dgm:pt modelId="{F2AB4BA3-AAEA-4B93-94AA-5AC29E8C0FC4}" type="parTrans" cxnId="{597624FD-8353-41C0-8171-38BD5CF87793}">
      <dgm:prSet/>
      <dgm:spPr/>
    </dgm:pt>
    <dgm:pt modelId="{9FDC205A-13A2-49B8-855C-90DB696DCC22}" type="sibTrans" cxnId="{597624FD-8353-41C0-8171-38BD5CF87793}">
      <dgm:prSet/>
      <dgm:spPr/>
    </dgm:pt>
    <dgm:pt modelId="{BA967727-78C0-404A-AA2F-D3FCDA587FED}">
      <dgm:prSet phldrT="[Texto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dirty="0"/>
        </a:p>
      </dgm:t>
    </dgm:pt>
    <dgm:pt modelId="{E7E8EF74-73D0-4B3F-B77B-CE1DB0AEE329}" type="parTrans" cxnId="{A2F98068-C9C4-44EB-A17D-BFAEBFA21936}">
      <dgm:prSet/>
      <dgm:spPr/>
    </dgm:pt>
    <dgm:pt modelId="{9473DB3C-C22C-49A3-8CBF-2B62C84C9562}" type="sibTrans" cxnId="{A2F98068-C9C4-44EB-A17D-BFAEBFA21936}">
      <dgm:prSet/>
      <dgm:spPr/>
    </dgm:pt>
    <dgm:pt modelId="{E22E3E8A-0C22-41FF-B200-80A0E9CB3AFF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 smtClean="0"/>
            <a:t>Incorpora el análisis de género y generación en la evaluación de la implementación  del MAH</a:t>
          </a:r>
          <a:endParaRPr lang="es-ES" dirty="0"/>
        </a:p>
      </dgm:t>
    </dgm:pt>
    <dgm:pt modelId="{95D61175-5913-4E12-956B-6C43C67A5298}" type="parTrans" cxnId="{DAC4EE3A-4132-4277-877C-9CB2AF7DCA2F}">
      <dgm:prSet/>
      <dgm:spPr/>
    </dgm:pt>
    <dgm:pt modelId="{43386751-79E6-460C-8843-9F5A27DEE2F3}" type="sibTrans" cxnId="{DAC4EE3A-4132-4277-877C-9CB2AF7DCA2F}">
      <dgm:prSet/>
      <dgm:spPr/>
    </dgm:pt>
    <dgm:pt modelId="{5E03CCAD-3EAA-41D1-8E26-A61214BF71AC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dirty="0"/>
        </a:p>
      </dgm:t>
    </dgm:pt>
    <dgm:pt modelId="{78144DAD-AA0D-4D63-A1E3-BE282542F2AC}" type="parTrans" cxnId="{85F89A01-9F3E-474C-874D-9E74AD9AE7B0}">
      <dgm:prSet/>
      <dgm:spPr/>
    </dgm:pt>
    <dgm:pt modelId="{A6374A67-C10D-4971-8AC4-17850F648921}" type="sibTrans" cxnId="{85F89A01-9F3E-474C-874D-9E74AD9AE7B0}">
      <dgm:prSet/>
      <dgm:spPr/>
    </dgm:pt>
    <dgm:pt modelId="{A59C0E0D-24E9-49E6-AA5A-BC03008CBA2F}">
      <dgm:prSet phldrT="[Texto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 smtClean="0"/>
            <a:t>Proporciona un sistema de monitoreo participativo y con indicadores para evaluar los avances en las prioridades del MAH </a:t>
          </a:r>
          <a:endParaRPr lang="es-ES" dirty="0"/>
        </a:p>
      </dgm:t>
    </dgm:pt>
    <dgm:pt modelId="{B6C2E0D0-0B59-40A8-BF02-874BC29BDCF5}" type="parTrans" cxnId="{FEDEFB30-C61F-439B-B50D-F02E13163D57}">
      <dgm:prSet/>
      <dgm:spPr/>
    </dgm:pt>
    <dgm:pt modelId="{9EA05240-799A-4BAF-8AF8-32FDF875ED0B}" type="sibTrans" cxnId="{FEDEFB30-C61F-439B-B50D-F02E13163D57}">
      <dgm:prSet/>
      <dgm:spPr/>
    </dgm:pt>
    <dgm:pt modelId="{A0BBEC33-42E3-4FA8-A773-8F3AAFA34BE7}">
      <dgm:prSet phldrT="[Texto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 smtClean="0"/>
            <a:t>Visualiza </a:t>
          </a:r>
          <a:r>
            <a:rPr lang="es-ES" dirty="0" smtClean="0"/>
            <a:t>la perspectiva de género y generación</a:t>
          </a:r>
          <a:endParaRPr lang="es-ES" dirty="0"/>
        </a:p>
      </dgm:t>
    </dgm:pt>
    <dgm:pt modelId="{E9AA22AD-1D0A-4B8E-81D2-C18F9A74F310}" type="parTrans" cxnId="{DFF17429-1C72-4074-AB63-DFFDD212FA78}">
      <dgm:prSet/>
      <dgm:spPr/>
    </dgm:pt>
    <dgm:pt modelId="{57F5687D-02B0-402E-BDB2-D10CD29A4534}" type="sibTrans" cxnId="{DFF17429-1C72-4074-AB63-DFFDD212FA78}">
      <dgm:prSet/>
      <dgm:spPr/>
    </dgm:pt>
    <dgm:pt modelId="{A8132D83-E7A8-4D67-8BEB-398C160AD1BB}">
      <dgm:prSet phldrT="[Texto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 smtClean="0"/>
            <a:t>Formula propuestas   para la legislación, estrategias y planes  </a:t>
          </a:r>
          <a:endParaRPr lang="es-ES" dirty="0"/>
        </a:p>
      </dgm:t>
    </dgm:pt>
    <dgm:pt modelId="{C3A17E9F-5EE1-4295-A749-8509E1D0B74F}" type="parTrans" cxnId="{929F3238-9405-4BEA-9C5F-35BEC2DC2E73}">
      <dgm:prSet/>
      <dgm:spPr/>
    </dgm:pt>
    <dgm:pt modelId="{07F8FD16-0E93-420F-9B47-D130D1EBD794}" type="sibTrans" cxnId="{929F3238-9405-4BEA-9C5F-35BEC2DC2E73}">
      <dgm:prSet/>
      <dgm:spPr/>
    </dgm:pt>
    <dgm:pt modelId="{ADC8B6AC-C023-472E-BC9F-528A6C2AAF16}">
      <dgm:prSet phldrT="[Texto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 smtClean="0"/>
            <a:t>Implica a instituciones  científicas, académicas, </a:t>
          </a:r>
          <a:r>
            <a:rPr lang="es-ES" dirty="0" err="1" smtClean="0"/>
            <a:t>ongs</a:t>
          </a:r>
          <a:r>
            <a:rPr lang="es-ES" dirty="0" smtClean="0"/>
            <a:t>, líderes comunitarios, autoridades y funcionarios  en la GR.</a:t>
          </a:r>
          <a:endParaRPr lang="es-ES" dirty="0"/>
        </a:p>
      </dgm:t>
    </dgm:pt>
    <dgm:pt modelId="{A8176785-4710-4F3A-A358-10D0F1D378AA}" type="parTrans" cxnId="{7484A0DE-0920-4B4C-AC09-2A17252417D4}">
      <dgm:prSet/>
      <dgm:spPr/>
    </dgm:pt>
    <dgm:pt modelId="{647D5348-B9E0-4A92-881C-67C883E06635}" type="sibTrans" cxnId="{7484A0DE-0920-4B4C-AC09-2A17252417D4}">
      <dgm:prSet/>
      <dgm:spPr/>
    </dgm:pt>
    <dgm:pt modelId="{2A5AAC39-F688-4716-8EB0-D49EE3F8AD5F}">
      <dgm:prSet phldrT="[Texto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S" dirty="0" smtClean="0"/>
            <a:t>Formula  e implementa planes de acción local y comunitarios</a:t>
          </a:r>
          <a:endParaRPr lang="es-PE" dirty="0" smtClean="0"/>
        </a:p>
      </dgm:t>
    </dgm:pt>
    <dgm:pt modelId="{D1E4330B-D6D2-46F7-AD21-85E919F20394}" type="parTrans" cxnId="{24EBE3A2-20BD-4AD2-B2CA-0A17DE984886}">
      <dgm:prSet/>
      <dgm:spPr/>
      <dgm:t>
        <a:bodyPr/>
        <a:lstStyle/>
        <a:p>
          <a:endParaRPr lang="es-PE"/>
        </a:p>
      </dgm:t>
    </dgm:pt>
    <dgm:pt modelId="{F85500D2-9963-487D-8E84-B656A64D7145}" type="sibTrans" cxnId="{24EBE3A2-20BD-4AD2-B2CA-0A17DE984886}">
      <dgm:prSet/>
      <dgm:spPr/>
      <dgm:t>
        <a:bodyPr/>
        <a:lstStyle/>
        <a:p>
          <a:endParaRPr lang="es-PE"/>
        </a:p>
      </dgm:t>
    </dgm:pt>
    <dgm:pt modelId="{5B584F78-E97B-4FD7-9DDF-E3F01E0B9F55}">
      <dgm:prSet phldrT="[Texto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 smtClean="0"/>
            <a:t>Propicia el diálogo y la concertación local en torno a la  GR</a:t>
          </a:r>
          <a:endParaRPr lang="es-ES" dirty="0"/>
        </a:p>
      </dgm:t>
    </dgm:pt>
    <dgm:pt modelId="{61251385-8F80-4222-820A-04ECD4A2DABC}" type="parTrans" cxnId="{DF7131BD-68D4-4EFA-A188-C195BDB28647}">
      <dgm:prSet/>
      <dgm:spPr/>
    </dgm:pt>
    <dgm:pt modelId="{19A97E25-FFB3-4736-9967-79EB4B845E47}" type="sibTrans" cxnId="{DF7131BD-68D4-4EFA-A188-C195BDB28647}">
      <dgm:prSet/>
      <dgm:spPr/>
    </dgm:pt>
    <dgm:pt modelId="{3BD15700-D14F-4727-998E-033BA63282F8}">
      <dgm:prSet phldrT="[Texto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E" dirty="0" smtClean="0"/>
            <a:t>Evalúa los avances y limitaciones en la implementación del MAH</a:t>
          </a:r>
          <a:endParaRPr lang="es-ES" dirty="0"/>
        </a:p>
      </dgm:t>
    </dgm:pt>
    <dgm:pt modelId="{44925B0D-FEFD-4C56-A332-C071784F85E8}" type="parTrans" cxnId="{CAB7DE16-459C-4D1D-90D3-752D058BC3D7}">
      <dgm:prSet/>
      <dgm:spPr/>
    </dgm:pt>
    <dgm:pt modelId="{E7F872C9-8651-4503-AAE2-51FDF618906A}" type="sibTrans" cxnId="{CAB7DE16-459C-4D1D-90D3-752D058BC3D7}">
      <dgm:prSet/>
      <dgm:spPr/>
    </dgm:pt>
    <dgm:pt modelId="{36989F17-CB9F-48AA-A87E-F4B90F15E909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 smtClean="0"/>
            <a:t>Aporta  recomendaciones para las estrategias  regionales e internacionales  </a:t>
          </a:r>
          <a:endParaRPr lang="es-ES" dirty="0"/>
        </a:p>
      </dgm:t>
    </dgm:pt>
    <dgm:pt modelId="{5C1C82E4-5662-4634-AC04-546C6FF6F1D7}" type="parTrans" cxnId="{DCEE190D-7EC5-4CC2-8C25-74EFA084AD0A}">
      <dgm:prSet/>
      <dgm:spPr/>
    </dgm:pt>
    <dgm:pt modelId="{5B103589-AF5A-4B28-BD0B-4970F99C205C}" type="sibTrans" cxnId="{DCEE190D-7EC5-4CC2-8C25-74EFA084AD0A}">
      <dgm:prSet/>
      <dgm:spPr/>
    </dgm:pt>
    <dgm:pt modelId="{278886B2-27E9-4CCB-BD9F-246D92AC0770}" type="pres">
      <dgm:prSet presAssocID="{3A046860-43B1-4CCB-B780-D7B771274C3E}" presName="linearFlow" presStyleCnt="0">
        <dgm:presLayoutVars>
          <dgm:dir/>
          <dgm:animLvl val="lvl"/>
          <dgm:resizeHandles val="exact"/>
        </dgm:presLayoutVars>
      </dgm:prSet>
      <dgm:spPr/>
    </dgm:pt>
    <dgm:pt modelId="{326FA2CF-9AE5-4C3D-9E26-AD4204A05C45}" type="pres">
      <dgm:prSet presAssocID="{B3C70D98-51CF-4A1F-9711-A147B67B7750}" presName="composite" presStyleCnt="0"/>
      <dgm:spPr/>
    </dgm:pt>
    <dgm:pt modelId="{272D46F4-5095-4BC9-9A63-F286124DF823}" type="pres">
      <dgm:prSet presAssocID="{B3C70D98-51CF-4A1F-9711-A147B67B775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9BB395-58FB-4960-B60D-002E50E74A96}" type="pres">
      <dgm:prSet presAssocID="{B3C70D98-51CF-4A1F-9711-A147B67B7750}" presName="descendantText" presStyleLbl="alignAcc1" presStyleIdx="0" presStyleCnt="3" custLinFactNeighborY="-72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6D71A1-8D07-4D2A-88E3-A2CD46514A85}" type="pres">
      <dgm:prSet presAssocID="{3E1922CA-1DB3-468D-B364-20A6F9FEA8BB}" presName="sp" presStyleCnt="0"/>
      <dgm:spPr/>
    </dgm:pt>
    <dgm:pt modelId="{191D862C-E7D0-4DF7-B1A0-FBB27E7BF15B}" type="pres">
      <dgm:prSet presAssocID="{05C2C855-A1E2-4864-89C9-42A3AEEB4046}" presName="composite" presStyleCnt="0"/>
      <dgm:spPr/>
    </dgm:pt>
    <dgm:pt modelId="{00A8F2AF-10B3-4AB1-B3BC-4053BBF13279}" type="pres">
      <dgm:prSet presAssocID="{05C2C855-A1E2-4864-89C9-42A3AEEB404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6851D83-1ECD-4A69-A74C-1EB0E1EA478E}" type="pres">
      <dgm:prSet presAssocID="{05C2C855-A1E2-4864-89C9-42A3AEEB404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F5D698-4548-4C65-B502-ADA59BA45676}" type="pres">
      <dgm:prSet presAssocID="{B5E3F6F8-031F-4CF2-8D14-B0BA8E5BAC62}" presName="sp" presStyleCnt="0"/>
      <dgm:spPr/>
    </dgm:pt>
    <dgm:pt modelId="{667E09F1-594C-47EE-8387-017E8CE7912F}" type="pres">
      <dgm:prSet presAssocID="{43F34892-CA62-4D8A-B9AD-483691BD5304}" presName="composite" presStyleCnt="0"/>
      <dgm:spPr/>
    </dgm:pt>
    <dgm:pt modelId="{241DD0D2-96FF-41A3-809B-EF9D91179E1E}" type="pres">
      <dgm:prSet presAssocID="{43F34892-CA62-4D8A-B9AD-483691BD530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BD1E0D-A663-4342-9B24-21185D8D9CED}" type="pres">
      <dgm:prSet presAssocID="{43F34892-CA62-4D8A-B9AD-483691BD530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F7131BD-68D4-4EFA-A188-C195BDB28647}" srcId="{43F34892-CA62-4D8A-B9AD-483691BD5304}" destId="{5B584F78-E97B-4FD7-9DDF-E3F01E0B9F55}" srcOrd="3" destOrd="0" parTransId="{61251385-8F80-4222-820A-04ECD4A2DABC}" sibTransId="{19A97E25-FFB3-4736-9967-79EB4B845E47}"/>
    <dgm:cxn modelId="{9D8C7728-C41F-46C7-B5DD-0462A02415BF}" type="presOf" srcId="{EEA4DD34-A981-4234-82A6-0A45A9AF1B75}" destId="{C6851D83-1ECD-4A69-A74C-1EB0E1EA478E}" srcOrd="0" destOrd="3" presId="urn:microsoft.com/office/officeart/2005/8/layout/chevron2"/>
    <dgm:cxn modelId="{7DD1CDE1-1F20-4BED-B27A-D1E58E707944}" type="presOf" srcId="{E8113D08-1D42-485A-ABF8-9715848BD981}" destId="{BE9BB395-58FB-4960-B60D-002E50E74A96}" srcOrd="0" destOrd="4" presId="urn:microsoft.com/office/officeart/2005/8/layout/chevron2"/>
    <dgm:cxn modelId="{4C131FB2-BA25-44B1-900A-F64F66184A43}" srcId="{3A046860-43B1-4CCB-B780-D7B771274C3E}" destId="{43F34892-CA62-4D8A-B9AD-483691BD5304}" srcOrd="2" destOrd="0" parTransId="{C12B26C3-2385-47F2-BE19-80909BB6E61C}" sibTransId="{7B7AF00A-FCB9-4137-8DBE-5F2BC1E9C896}"/>
    <dgm:cxn modelId="{53040167-E9F0-4E8B-830D-E9D23C46B294}" srcId="{05C2C855-A1E2-4864-89C9-42A3AEEB4046}" destId="{C49975F5-5AC9-483E-8322-4B4F93D4CFF1}" srcOrd="0" destOrd="0" parTransId="{FD726B65-D720-4090-BD2A-D91EA47C564A}" sibTransId="{EA5860BC-FD7E-4A94-84D1-4DB927740F2C}"/>
    <dgm:cxn modelId="{CAB7DE16-459C-4D1D-90D3-752D058BC3D7}" srcId="{43F34892-CA62-4D8A-B9AD-483691BD5304}" destId="{3BD15700-D14F-4727-998E-033BA63282F8}" srcOrd="4" destOrd="0" parTransId="{44925B0D-FEFD-4C56-A332-C071784F85E8}" sibTransId="{E7F872C9-8651-4503-AAE2-51FDF618906A}"/>
    <dgm:cxn modelId="{24EBE3A2-20BD-4AD2-B2CA-0A17DE984886}" srcId="{43F34892-CA62-4D8A-B9AD-483691BD5304}" destId="{2A5AAC39-F688-4716-8EB0-D49EE3F8AD5F}" srcOrd="5" destOrd="0" parTransId="{D1E4330B-D6D2-46F7-AD21-85E919F20394}" sibTransId="{F85500D2-9963-487D-8E84-B656A64D7145}"/>
    <dgm:cxn modelId="{110E2B41-19D6-4532-9B0E-6CF79EE6867A}" type="presOf" srcId="{36989F17-CB9F-48AA-A87E-F4B90F15E909}" destId="{BE9BB395-58FB-4960-B60D-002E50E74A96}" srcOrd="0" destOrd="3" presId="urn:microsoft.com/office/officeart/2005/8/layout/chevron2"/>
    <dgm:cxn modelId="{EC5D4A5F-FF59-49EB-8997-0C1BFB9F33A1}" type="presOf" srcId="{A59C0E0D-24E9-49E6-AA5A-BC03008CBA2F}" destId="{CCBD1E0D-A663-4342-9B24-21185D8D9CED}" srcOrd="0" destOrd="1" presId="urn:microsoft.com/office/officeart/2005/8/layout/chevron2"/>
    <dgm:cxn modelId="{DFF17429-1C72-4074-AB63-DFFDD212FA78}" srcId="{05C2C855-A1E2-4864-89C9-42A3AEEB4046}" destId="{A0BBEC33-42E3-4FA8-A773-8F3AAFA34BE7}" srcOrd="1" destOrd="0" parTransId="{E9AA22AD-1D0A-4B8E-81D2-C18F9A74F310}" sibTransId="{57F5687D-02B0-402E-BDB2-D10CD29A4534}"/>
    <dgm:cxn modelId="{CEA1644A-2143-4221-BE84-71C4D85638D2}" type="presOf" srcId="{05C2C855-A1E2-4864-89C9-42A3AEEB4046}" destId="{00A8F2AF-10B3-4AB1-B3BC-4053BBF13279}" srcOrd="0" destOrd="0" presId="urn:microsoft.com/office/officeart/2005/8/layout/chevron2"/>
    <dgm:cxn modelId="{A2F98068-C9C4-44EB-A17D-BFAEBFA21936}" srcId="{05C2C855-A1E2-4864-89C9-42A3AEEB4046}" destId="{BA967727-78C0-404A-AA2F-D3FCDA587FED}" srcOrd="4" destOrd="0" parTransId="{E7E8EF74-73D0-4B3F-B77B-CE1DB0AEE329}" sibTransId="{9473DB3C-C22C-49A3-8CBF-2B62C84C9562}"/>
    <dgm:cxn modelId="{E0012F0A-C207-4EED-86B7-810CC692817C}" type="presOf" srcId="{C49975F5-5AC9-483E-8322-4B4F93D4CFF1}" destId="{C6851D83-1ECD-4A69-A74C-1EB0E1EA478E}" srcOrd="0" destOrd="0" presId="urn:microsoft.com/office/officeart/2005/8/layout/chevron2"/>
    <dgm:cxn modelId="{F7073F4A-3811-4296-9E4E-E7379AB6F51E}" type="presOf" srcId="{B3C70D98-51CF-4A1F-9711-A147B67B7750}" destId="{272D46F4-5095-4BC9-9A63-F286124DF823}" srcOrd="0" destOrd="0" presId="urn:microsoft.com/office/officeart/2005/8/layout/chevron2"/>
    <dgm:cxn modelId="{597624FD-8353-41C0-8171-38BD5CF87793}" srcId="{05C2C855-A1E2-4864-89C9-42A3AEEB4046}" destId="{EEA4DD34-A981-4234-82A6-0A45A9AF1B75}" srcOrd="3" destOrd="0" parTransId="{F2AB4BA3-AAEA-4B93-94AA-5AC29E8C0FC4}" sibTransId="{9FDC205A-13A2-49B8-855C-90DB696DCC22}"/>
    <dgm:cxn modelId="{828EA8F2-22D3-4830-97FF-E09C22281431}" type="presOf" srcId="{A204572A-FE1E-4155-9069-43166E4D5276}" destId="{CCBD1E0D-A663-4342-9B24-21185D8D9CED}" srcOrd="0" destOrd="0" presId="urn:microsoft.com/office/officeart/2005/8/layout/chevron2"/>
    <dgm:cxn modelId="{A005104D-5709-44DA-ACC8-98335851A874}" type="presOf" srcId="{5B584F78-E97B-4FD7-9DDF-E3F01E0B9F55}" destId="{CCBD1E0D-A663-4342-9B24-21185D8D9CED}" srcOrd="0" destOrd="3" presId="urn:microsoft.com/office/officeart/2005/8/layout/chevron2"/>
    <dgm:cxn modelId="{C5CA3397-F999-44B0-AA22-64E1799B2E6E}" type="presOf" srcId="{2A5AAC39-F688-4716-8EB0-D49EE3F8AD5F}" destId="{CCBD1E0D-A663-4342-9B24-21185D8D9CED}" srcOrd="0" destOrd="5" presId="urn:microsoft.com/office/officeart/2005/8/layout/chevron2"/>
    <dgm:cxn modelId="{34D3860E-3265-49C0-BFD0-32F2082AD322}" srcId="{43F34892-CA62-4D8A-B9AD-483691BD5304}" destId="{A204572A-FE1E-4155-9069-43166E4D5276}" srcOrd="0" destOrd="0" parTransId="{69EC0860-5BDE-4996-A0E0-6D0420141104}" sibTransId="{2A6DCD4E-DD80-4C0C-A38F-F66FCB646D74}"/>
    <dgm:cxn modelId="{DD89C381-5D94-4AB8-AB3B-1AD56CB062DB}" type="presOf" srcId="{3BD15700-D14F-4727-998E-033BA63282F8}" destId="{CCBD1E0D-A663-4342-9B24-21185D8D9CED}" srcOrd="0" destOrd="4" presId="urn:microsoft.com/office/officeart/2005/8/layout/chevron2"/>
    <dgm:cxn modelId="{FEDEFB30-C61F-439B-B50D-F02E13163D57}" srcId="{43F34892-CA62-4D8A-B9AD-483691BD5304}" destId="{A59C0E0D-24E9-49E6-AA5A-BC03008CBA2F}" srcOrd="1" destOrd="0" parTransId="{B6C2E0D0-0B59-40A8-BF02-874BC29BDCF5}" sibTransId="{9EA05240-799A-4BAF-8AF8-32FDF875ED0B}"/>
    <dgm:cxn modelId="{929F3238-9405-4BEA-9C5F-35BEC2DC2E73}" srcId="{05C2C855-A1E2-4864-89C9-42A3AEEB4046}" destId="{A8132D83-E7A8-4D67-8BEB-398C160AD1BB}" srcOrd="2" destOrd="0" parTransId="{C3A17E9F-5EE1-4295-A749-8509E1D0B74F}" sibTransId="{07F8FD16-0E93-420F-9B47-D130D1EBD794}"/>
    <dgm:cxn modelId="{E51CAFF1-FA62-4208-9FFE-39E9CF8A2C74}" type="presOf" srcId="{3A046860-43B1-4CCB-B780-D7B771274C3E}" destId="{278886B2-27E9-4CCB-BD9F-246D92AC0770}" srcOrd="0" destOrd="0" presId="urn:microsoft.com/office/officeart/2005/8/layout/chevron2"/>
    <dgm:cxn modelId="{130A7C1D-000E-4041-AEB6-1E462CD9BBEA}" srcId="{B3C70D98-51CF-4A1F-9711-A147B67B7750}" destId="{E8113D08-1D42-485A-ABF8-9715848BD981}" srcOrd="4" destOrd="0" parTransId="{5524F55A-1F6A-4937-8AF3-7F34B25FC1DE}" sibTransId="{40C41A19-85F6-460D-B511-AA610CAB73D5}"/>
    <dgm:cxn modelId="{CB9C6C86-4A10-42C2-87F5-80C5BFF0AAEE}" type="presOf" srcId="{E22E3E8A-0C22-41FF-B200-80A0E9CB3AFF}" destId="{BE9BB395-58FB-4960-B60D-002E50E74A96}" srcOrd="0" destOrd="2" presId="urn:microsoft.com/office/officeart/2005/8/layout/chevron2"/>
    <dgm:cxn modelId="{2C688821-012F-4606-BC58-E4681BDF59D4}" type="presOf" srcId="{BA967727-78C0-404A-AA2F-D3FCDA587FED}" destId="{C6851D83-1ECD-4A69-A74C-1EB0E1EA478E}" srcOrd="0" destOrd="4" presId="urn:microsoft.com/office/officeart/2005/8/layout/chevron2"/>
    <dgm:cxn modelId="{C71A0944-F8A1-49D9-ADD2-7CDB604CF79A}" type="presOf" srcId="{36F5B1E5-B35B-4E01-88E5-4453FBC775B8}" destId="{BE9BB395-58FB-4960-B60D-002E50E74A96}" srcOrd="0" destOrd="0" presId="urn:microsoft.com/office/officeart/2005/8/layout/chevron2"/>
    <dgm:cxn modelId="{9D7335B5-B169-44AC-8F40-7926C07CA929}" type="presOf" srcId="{A0BBEC33-42E3-4FA8-A773-8F3AAFA34BE7}" destId="{C6851D83-1ECD-4A69-A74C-1EB0E1EA478E}" srcOrd="0" destOrd="1" presId="urn:microsoft.com/office/officeart/2005/8/layout/chevron2"/>
    <dgm:cxn modelId="{85F89A01-9F3E-474C-874D-9E74AD9AE7B0}" srcId="{B3C70D98-51CF-4A1F-9711-A147B67B7750}" destId="{5E03CCAD-3EAA-41D1-8E26-A61214BF71AC}" srcOrd="1" destOrd="0" parTransId="{78144DAD-AA0D-4D63-A1E3-BE282542F2AC}" sibTransId="{A6374A67-C10D-4971-8AC4-17850F648921}"/>
    <dgm:cxn modelId="{DCEE190D-7EC5-4CC2-8C25-74EFA084AD0A}" srcId="{B3C70D98-51CF-4A1F-9711-A147B67B7750}" destId="{36989F17-CB9F-48AA-A87E-F4B90F15E909}" srcOrd="3" destOrd="0" parTransId="{5C1C82E4-5662-4634-AC04-546C6FF6F1D7}" sibTransId="{5B103589-AF5A-4B28-BD0B-4970F99C205C}"/>
    <dgm:cxn modelId="{CFE8D28E-2C1C-43A6-9C69-9DFF6708B702}" type="presOf" srcId="{A8132D83-E7A8-4D67-8BEB-398C160AD1BB}" destId="{C6851D83-1ECD-4A69-A74C-1EB0E1EA478E}" srcOrd="0" destOrd="2" presId="urn:microsoft.com/office/officeart/2005/8/layout/chevron2"/>
    <dgm:cxn modelId="{02118889-4917-43D7-972D-BB181E6E4F72}" srcId="{3A046860-43B1-4CCB-B780-D7B771274C3E}" destId="{B3C70D98-51CF-4A1F-9711-A147B67B7750}" srcOrd="0" destOrd="0" parTransId="{D74F6A27-ACC9-4E56-AA00-E4379CC19A08}" sibTransId="{3E1922CA-1DB3-468D-B364-20A6F9FEA8BB}"/>
    <dgm:cxn modelId="{A78ACBE8-7332-44C5-A7EE-FC0740D3B526}" type="presOf" srcId="{5E03CCAD-3EAA-41D1-8E26-A61214BF71AC}" destId="{BE9BB395-58FB-4960-B60D-002E50E74A96}" srcOrd="0" destOrd="1" presId="urn:microsoft.com/office/officeart/2005/8/layout/chevron2"/>
    <dgm:cxn modelId="{29DCA46F-866B-453E-8616-3F3BF38BB9F1}" type="presOf" srcId="{43F34892-CA62-4D8A-B9AD-483691BD5304}" destId="{241DD0D2-96FF-41A3-809B-EF9D91179E1E}" srcOrd="0" destOrd="0" presId="urn:microsoft.com/office/officeart/2005/8/layout/chevron2"/>
    <dgm:cxn modelId="{1848EDFA-5E4F-4BD8-BB75-DD160DEF9A76}" srcId="{3A046860-43B1-4CCB-B780-D7B771274C3E}" destId="{05C2C855-A1E2-4864-89C9-42A3AEEB4046}" srcOrd="1" destOrd="0" parTransId="{2DF6CD0B-EDC5-4028-B010-9240A422C83A}" sibTransId="{B5E3F6F8-031F-4CF2-8D14-B0BA8E5BAC62}"/>
    <dgm:cxn modelId="{7484A0DE-0920-4B4C-AC09-2A17252417D4}" srcId="{43F34892-CA62-4D8A-B9AD-483691BD5304}" destId="{ADC8B6AC-C023-472E-BC9F-528A6C2AAF16}" srcOrd="2" destOrd="0" parTransId="{A8176785-4710-4F3A-A358-10D0F1D378AA}" sibTransId="{647D5348-B9E0-4A92-881C-67C883E06635}"/>
    <dgm:cxn modelId="{40FF82DC-B5DA-46BA-947F-37B8438E2541}" srcId="{B3C70D98-51CF-4A1F-9711-A147B67B7750}" destId="{36F5B1E5-B35B-4E01-88E5-4453FBC775B8}" srcOrd="0" destOrd="0" parTransId="{DB551A8A-F87E-489B-A28B-210AF9A1B3F7}" sibTransId="{FFD62A19-8C98-4112-B890-925A99FA9E2B}"/>
    <dgm:cxn modelId="{6AD43388-3F00-4714-9CC2-2243EBC4436E}" type="presOf" srcId="{ADC8B6AC-C023-472E-BC9F-528A6C2AAF16}" destId="{CCBD1E0D-A663-4342-9B24-21185D8D9CED}" srcOrd="0" destOrd="2" presId="urn:microsoft.com/office/officeart/2005/8/layout/chevron2"/>
    <dgm:cxn modelId="{DAC4EE3A-4132-4277-877C-9CB2AF7DCA2F}" srcId="{B3C70D98-51CF-4A1F-9711-A147B67B7750}" destId="{E22E3E8A-0C22-41FF-B200-80A0E9CB3AFF}" srcOrd="2" destOrd="0" parTransId="{95D61175-5913-4E12-956B-6C43C67A5298}" sibTransId="{43386751-79E6-460C-8843-9F5A27DEE2F3}"/>
    <dgm:cxn modelId="{5F9C4A84-F662-4C4A-9DE2-B6C974E83BF7}" type="presParOf" srcId="{278886B2-27E9-4CCB-BD9F-246D92AC0770}" destId="{326FA2CF-9AE5-4C3D-9E26-AD4204A05C45}" srcOrd="0" destOrd="0" presId="urn:microsoft.com/office/officeart/2005/8/layout/chevron2"/>
    <dgm:cxn modelId="{FE34B3ED-453D-4FA4-82AD-4B40506AB6BE}" type="presParOf" srcId="{326FA2CF-9AE5-4C3D-9E26-AD4204A05C45}" destId="{272D46F4-5095-4BC9-9A63-F286124DF823}" srcOrd="0" destOrd="0" presId="urn:microsoft.com/office/officeart/2005/8/layout/chevron2"/>
    <dgm:cxn modelId="{21D7EC0D-EFF2-467A-B4DA-030D9C997CA9}" type="presParOf" srcId="{326FA2CF-9AE5-4C3D-9E26-AD4204A05C45}" destId="{BE9BB395-58FB-4960-B60D-002E50E74A96}" srcOrd="1" destOrd="0" presId="urn:microsoft.com/office/officeart/2005/8/layout/chevron2"/>
    <dgm:cxn modelId="{DA2B541D-97D0-49D8-91FA-29DB719658E2}" type="presParOf" srcId="{278886B2-27E9-4CCB-BD9F-246D92AC0770}" destId="{746D71A1-8D07-4D2A-88E3-A2CD46514A85}" srcOrd="1" destOrd="0" presId="urn:microsoft.com/office/officeart/2005/8/layout/chevron2"/>
    <dgm:cxn modelId="{51750C9F-9B17-46C1-B27F-FA5223719A40}" type="presParOf" srcId="{278886B2-27E9-4CCB-BD9F-246D92AC0770}" destId="{191D862C-E7D0-4DF7-B1A0-FBB27E7BF15B}" srcOrd="2" destOrd="0" presId="urn:microsoft.com/office/officeart/2005/8/layout/chevron2"/>
    <dgm:cxn modelId="{FBA72E82-53CD-40E8-80CD-AAD6B456606A}" type="presParOf" srcId="{191D862C-E7D0-4DF7-B1A0-FBB27E7BF15B}" destId="{00A8F2AF-10B3-4AB1-B3BC-4053BBF13279}" srcOrd="0" destOrd="0" presId="urn:microsoft.com/office/officeart/2005/8/layout/chevron2"/>
    <dgm:cxn modelId="{1655B678-A73D-4140-9766-251E16233C17}" type="presParOf" srcId="{191D862C-E7D0-4DF7-B1A0-FBB27E7BF15B}" destId="{C6851D83-1ECD-4A69-A74C-1EB0E1EA478E}" srcOrd="1" destOrd="0" presId="urn:microsoft.com/office/officeart/2005/8/layout/chevron2"/>
    <dgm:cxn modelId="{ED300245-8591-438E-B828-72A7720C3D18}" type="presParOf" srcId="{278886B2-27E9-4CCB-BD9F-246D92AC0770}" destId="{B1F5D698-4548-4C65-B502-ADA59BA45676}" srcOrd="3" destOrd="0" presId="urn:microsoft.com/office/officeart/2005/8/layout/chevron2"/>
    <dgm:cxn modelId="{68516D52-B478-4A6A-A6CB-C7D48F020115}" type="presParOf" srcId="{278886B2-27E9-4CCB-BD9F-246D92AC0770}" destId="{667E09F1-594C-47EE-8387-017E8CE7912F}" srcOrd="4" destOrd="0" presId="urn:microsoft.com/office/officeart/2005/8/layout/chevron2"/>
    <dgm:cxn modelId="{1088A373-DBF8-4523-A6A4-5AB82F4077CE}" type="presParOf" srcId="{667E09F1-594C-47EE-8387-017E8CE7912F}" destId="{241DD0D2-96FF-41A3-809B-EF9D91179E1E}" srcOrd="0" destOrd="0" presId="urn:microsoft.com/office/officeart/2005/8/layout/chevron2"/>
    <dgm:cxn modelId="{3F0B8556-E625-4BB2-9431-F07434C50820}" type="presParOf" srcId="{667E09F1-594C-47EE-8387-017E8CE7912F}" destId="{CCBD1E0D-A663-4342-9B24-21185D8D9C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9DBBF7-B7F5-42B0-9C5F-749684FC05F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83B1BC5-ED19-4353-B34A-69CC8C4672D8}">
      <dgm:prSet/>
      <dgm:spPr>
        <a:solidFill>
          <a:schemeClr val="bg2">
            <a:lumMod val="50000"/>
            <a:lumOff val="50000"/>
          </a:schemeClr>
        </a:solidFill>
      </dgm:spPr>
      <dgm:t>
        <a:bodyPr/>
        <a:lstStyle/>
        <a:p>
          <a:pPr rtl="0"/>
          <a:r>
            <a:rPr lang="es-ES" dirty="0" smtClean="0"/>
            <a:t>Luego se convierten en plataformas para incidir en las políticas de gestión de riesgos de los gobiernos sub-nacionales</a:t>
          </a:r>
          <a:endParaRPr lang="es-ES" dirty="0"/>
        </a:p>
      </dgm:t>
    </dgm:pt>
    <dgm:pt modelId="{5C25758D-CBAE-4764-B383-82B12CB3C99E}" type="parTrans" cxnId="{9B6320AC-33B8-4E41-8102-2B167D7B0437}">
      <dgm:prSet/>
      <dgm:spPr/>
      <dgm:t>
        <a:bodyPr/>
        <a:lstStyle/>
        <a:p>
          <a:endParaRPr lang="es-ES"/>
        </a:p>
      </dgm:t>
    </dgm:pt>
    <dgm:pt modelId="{24457783-8505-4CBB-AAAF-49632A409C65}" type="sibTrans" cxnId="{9B6320AC-33B8-4E41-8102-2B167D7B0437}">
      <dgm:prSet/>
      <dgm:spPr/>
      <dgm:t>
        <a:bodyPr/>
        <a:lstStyle/>
        <a:p>
          <a:endParaRPr lang="es-ES"/>
        </a:p>
      </dgm:t>
    </dgm:pt>
    <dgm:pt modelId="{E659E5F1-6695-4295-A9CA-4E3143D1A5C0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ES" dirty="0" smtClean="0"/>
            <a:t>Progresivamente se integran gobiernos locales, organizaciones de base, universidades y centros de investigación</a:t>
          </a:r>
          <a:endParaRPr lang="es-ES" dirty="0"/>
        </a:p>
      </dgm:t>
    </dgm:pt>
    <dgm:pt modelId="{90F0172D-0D9F-4439-B8A8-97085CC5D8CE}" type="parTrans" cxnId="{C006C435-E9F0-4E55-9ECC-F61A71CF3D0B}">
      <dgm:prSet/>
      <dgm:spPr/>
      <dgm:t>
        <a:bodyPr/>
        <a:lstStyle/>
        <a:p>
          <a:endParaRPr lang="es-ES"/>
        </a:p>
      </dgm:t>
    </dgm:pt>
    <dgm:pt modelId="{EE983F51-17AB-4BB4-A827-A0080A315503}" type="sibTrans" cxnId="{C006C435-E9F0-4E55-9ECC-F61A71CF3D0B}">
      <dgm:prSet/>
      <dgm:spPr>
        <a:solidFill>
          <a:srgbClr val="00B0F0">
            <a:alpha val="90000"/>
          </a:srgbClr>
        </a:solidFill>
      </dgm:spPr>
      <dgm:t>
        <a:bodyPr/>
        <a:lstStyle/>
        <a:p>
          <a:endParaRPr lang="es-ES"/>
        </a:p>
      </dgm:t>
    </dgm:pt>
    <dgm:pt modelId="{D26582DE-6CFB-41B4-92BA-9C82545EDFCE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ES" dirty="0" smtClean="0"/>
            <a:t>Formadas originalmente para incorporar el enfoque de gestión de riesgos en ONG de diferentes regiones del Perú</a:t>
          </a:r>
          <a:endParaRPr lang="es-ES" dirty="0"/>
        </a:p>
      </dgm:t>
    </dgm:pt>
    <dgm:pt modelId="{672E19B2-D657-45CE-A81A-E024E8EA5741}" type="parTrans" cxnId="{3A4FB75F-E416-40E1-B254-3CB8AD7FE721}">
      <dgm:prSet/>
      <dgm:spPr/>
      <dgm:t>
        <a:bodyPr/>
        <a:lstStyle/>
        <a:p>
          <a:endParaRPr lang="es-ES"/>
        </a:p>
      </dgm:t>
    </dgm:pt>
    <dgm:pt modelId="{E533F1FD-11F2-4163-B41F-6961E5433F70}" type="sibTrans" cxnId="{3A4FB75F-E416-40E1-B254-3CB8AD7FE721}">
      <dgm:prSet/>
      <dgm:spPr>
        <a:solidFill>
          <a:srgbClr val="00B0F0">
            <a:alpha val="90000"/>
          </a:srgbClr>
        </a:solidFill>
      </dgm:spPr>
      <dgm:t>
        <a:bodyPr/>
        <a:lstStyle/>
        <a:p>
          <a:endParaRPr lang="es-ES"/>
        </a:p>
      </dgm:t>
    </dgm:pt>
    <dgm:pt modelId="{85EA24D4-E753-45EB-8475-67F20AE64E0D}" type="pres">
      <dgm:prSet presAssocID="{459DBBF7-B7F5-42B0-9C5F-749684FC05F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65933253-875B-4051-99EE-EA0F50E52C38}" type="pres">
      <dgm:prSet presAssocID="{459DBBF7-B7F5-42B0-9C5F-749684FC05FB}" presName="dummyMaxCanvas" presStyleCnt="0">
        <dgm:presLayoutVars/>
      </dgm:prSet>
      <dgm:spPr/>
    </dgm:pt>
    <dgm:pt modelId="{7CB21306-572D-48D6-874E-4B70FF941724}" type="pres">
      <dgm:prSet presAssocID="{459DBBF7-B7F5-42B0-9C5F-749684FC05F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DBA71E-FF91-4260-B690-2D85BEEF65E9}" type="pres">
      <dgm:prSet presAssocID="{459DBBF7-B7F5-42B0-9C5F-749684FC05F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332482-663A-4CCD-BD09-1BA3B92F687F}" type="pres">
      <dgm:prSet presAssocID="{459DBBF7-B7F5-42B0-9C5F-749684FC05F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88EF2A-C883-4242-9241-8C72A0009EE2}" type="pres">
      <dgm:prSet presAssocID="{459DBBF7-B7F5-42B0-9C5F-749684FC05F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57109F3-0726-492C-8E7B-2433FA46BCAF}" type="pres">
      <dgm:prSet presAssocID="{459DBBF7-B7F5-42B0-9C5F-749684FC05F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970A3E5-751D-4999-B376-D46ACD6D8601}" type="pres">
      <dgm:prSet presAssocID="{459DBBF7-B7F5-42B0-9C5F-749684FC05F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D0559B-1C80-437E-B9FD-4645CAF8F3D2}" type="pres">
      <dgm:prSet presAssocID="{459DBBF7-B7F5-42B0-9C5F-749684FC05F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84E257-A48C-4F6C-B848-8C55CD0B50E6}" type="pres">
      <dgm:prSet presAssocID="{459DBBF7-B7F5-42B0-9C5F-749684FC05F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C8A607D-B356-444D-853B-7138233F882C}" type="presOf" srcId="{D26582DE-6CFB-41B4-92BA-9C82545EDFCE}" destId="{3970A3E5-751D-4999-B376-D46ACD6D8601}" srcOrd="1" destOrd="0" presId="urn:microsoft.com/office/officeart/2005/8/layout/vProcess5"/>
    <dgm:cxn modelId="{56A9701E-E0EB-4BB0-BDD2-606654CAD5C8}" type="presOf" srcId="{E83B1BC5-ED19-4353-B34A-69CC8C4672D8}" destId="{08332482-663A-4CCD-BD09-1BA3B92F687F}" srcOrd="0" destOrd="0" presId="urn:microsoft.com/office/officeart/2005/8/layout/vProcess5"/>
    <dgm:cxn modelId="{3A4FB75F-E416-40E1-B254-3CB8AD7FE721}" srcId="{459DBBF7-B7F5-42B0-9C5F-749684FC05FB}" destId="{D26582DE-6CFB-41B4-92BA-9C82545EDFCE}" srcOrd="0" destOrd="0" parTransId="{672E19B2-D657-45CE-A81A-E024E8EA5741}" sibTransId="{E533F1FD-11F2-4163-B41F-6961E5433F70}"/>
    <dgm:cxn modelId="{46A8684B-7737-41B0-8345-5C5B5B0BFF9F}" type="presOf" srcId="{E83B1BC5-ED19-4353-B34A-69CC8C4672D8}" destId="{7584E257-A48C-4F6C-B848-8C55CD0B50E6}" srcOrd="1" destOrd="0" presId="urn:microsoft.com/office/officeart/2005/8/layout/vProcess5"/>
    <dgm:cxn modelId="{5E1007A6-FDE9-4C56-A55D-2AE0A1E94C1B}" type="presOf" srcId="{E659E5F1-6695-4295-A9CA-4E3143D1A5C0}" destId="{8BDBA71E-FF91-4260-B690-2D85BEEF65E9}" srcOrd="0" destOrd="0" presId="urn:microsoft.com/office/officeart/2005/8/layout/vProcess5"/>
    <dgm:cxn modelId="{8AFB1301-2CD2-455B-8409-EBA4E5C97FFE}" type="presOf" srcId="{EE983F51-17AB-4BB4-A827-A0080A315503}" destId="{957109F3-0726-492C-8E7B-2433FA46BCAF}" srcOrd="0" destOrd="0" presId="urn:microsoft.com/office/officeart/2005/8/layout/vProcess5"/>
    <dgm:cxn modelId="{02F41391-B3C2-4438-99F8-3B7A9F396C9E}" type="presOf" srcId="{E659E5F1-6695-4295-A9CA-4E3143D1A5C0}" destId="{7DD0559B-1C80-437E-B9FD-4645CAF8F3D2}" srcOrd="1" destOrd="0" presId="urn:microsoft.com/office/officeart/2005/8/layout/vProcess5"/>
    <dgm:cxn modelId="{1121557C-14C6-42DE-8121-A857BBE2F29B}" type="presOf" srcId="{459DBBF7-B7F5-42B0-9C5F-749684FC05FB}" destId="{85EA24D4-E753-45EB-8475-67F20AE64E0D}" srcOrd="0" destOrd="0" presId="urn:microsoft.com/office/officeart/2005/8/layout/vProcess5"/>
    <dgm:cxn modelId="{D464BDCE-80A3-41DE-840B-019DEC986A4D}" type="presOf" srcId="{D26582DE-6CFB-41B4-92BA-9C82545EDFCE}" destId="{7CB21306-572D-48D6-874E-4B70FF941724}" srcOrd="0" destOrd="0" presId="urn:microsoft.com/office/officeart/2005/8/layout/vProcess5"/>
    <dgm:cxn modelId="{9B6320AC-33B8-4E41-8102-2B167D7B0437}" srcId="{459DBBF7-B7F5-42B0-9C5F-749684FC05FB}" destId="{E83B1BC5-ED19-4353-B34A-69CC8C4672D8}" srcOrd="2" destOrd="0" parTransId="{5C25758D-CBAE-4764-B383-82B12CB3C99E}" sibTransId="{24457783-8505-4CBB-AAAF-49632A409C65}"/>
    <dgm:cxn modelId="{D017FF90-8A03-4B3E-B5CF-5E2ABCE374BE}" type="presOf" srcId="{E533F1FD-11F2-4163-B41F-6961E5433F70}" destId="{1388EF2A-C883-4242-9241-8C72A0009EE2}" srcOrd="0" destOrd="0" presId="urn:microsoft.com/office/officeart/2005/8/layout/vProcess5"/>
    <dgm:cxn modelId="{C006C435-E9F0-4E55-9ECC-F61A71CF3D0B}" srcId="{459DBBF7-B7F5-42B0-9C5F-749684FC05FB}" destId="{E659E5F1-6695-4295-A9CA-4E3143D1A5C0}" srcOrd="1" destOrd="0" parTransId="{90F0172D-0D9F-4439-B8A8-97085CC5D8CE}" sibTransId="{EE983F51-17AB-4BB4-A827-A0080A315503}"/>
    <dgm:cxn modelId="{BFB01E41-1E8B-4D10-B93D-CB7F2C8006C2}" type="presParOf" srcId="{85EA24D4-E753-45EB-8475-67F20AE64E0D}" destId="{65933253-875B-4051-99EE-EA0F50E52C38}" srcOrd="0" destOrd="0" presId="urn:microsoft.com/office/officeart/2005/8/layout/vProcess5"/>
    <dgm:cxn modelId="{4F6585FD-7942-494D-A355-F7435C789170}" type="presParOf" srcId="{85EA24D4-E753-45EB-8475-67F20AE64E0D}" destId="{7CB21306-572D-48D6-874E-4B70FF941724}" srcOrd="1" destOrd="0" presId="urn:microsoft.com/office/officeart/2005/8/layout/vProcess5"/>
    <dgm:cxn modelId="{D06002BB-778C-4F14-8E9C-E1CCD3D5BAC6}" type="presParOf" srcId="{85EA24D4-E753-45EB-8475-67F20AE64E0D}" destId="{8BDBA71E-FF91-4260-B690-2D85BEEF65E9}" srcOrd="2" destOrd="0" presId="urn:microsoft.com/office/officeart/2005/8/layout/vProcess5"/>
    <dgm:cxn modelId="{D5B4DDB3-C30C-4A64-88E7-41B820C46AD6}" type="presParOf" srcId="{85EA24D4-E753-45EB-8475-67F20AE64E0D}" destId="{08332482-663A-4CCD-BD09-1BA3B92F687F}" srcOrd="3" destOrd="0" presId="urn:microsoft.com/office/officeart/2005/8/layout/vProcess5"/>
    <dgm:cxn modelId="{D9EF7A7C-D41A-4072-B7C9-2D5B4C18ECCA}" type="presParOf" srcId="{85EA24D4-E753-45EB-8475-67F20AE64E0D}" destId="{1388EF2A-C883-4242-9241-8C72A0009EE2}" srcOrd="4" destOrd="0" presId="urn:microsoft.com/office/officeart/2005/8/layout/vProcess5"/>
    <dgm:cxn modelId="{99257FE8-889F-4131-8354-F9C56B8386D5}" type="presParOf" srcId="{85EA24D4-E753-45EB-8475-67F20AE64E0D}" destId="{957109F3-0726-492C-8E7B-2433FA46BCAF}" srcOrd="5" destOrd="0" presId="urn:microsoft.com/office/officeart/2005/8/layout/vProcess5"/>
    <dgm:cxn modelId="{768A9617-276F-4301-9555-B2350EFDD362}" type="presParOf" srcId="{85EA24D4-E753-45EB-8475-67F20AE64E0D}" destId="{3970A3E5-751D-4999-B376-D46ACD6D8601}" srcOrd="6" destOrd="0" presId="urn:microsoft.com/office/officeart/2005/8/layout/vProcess5"/>
    <dgm:cxn modelId="{5178AA45-FF2D-4EB2-8763-969DB9F2D5A1}" type="presParOf" srcId="{85EA24D4-E753-45EB-8475-67F20AE64E0D}" destId="{7DD0559B-1C80-437E-B9FD-4645CAF8F3D2}" srcOrd="7" destOrd="0" presId="urn:microsoft.com/office/officeart/2005/8/layout/vProcess5"/>
    <dgm:cxn modelId="{A9226054-0B75-4B5D-9A64-ED675C578713}" type="presParOf" srcId="{85EA24D4-E753-45EB-8475-67F20AE64E0D}" destId="{7584E257-A48C-4F6C-B848-8C55CD0B50E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3D5538-0F79-485D-91CC-CB4D47E95B1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69D2F0C-55DC-4AA8-926B-E1F99C996FE6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/>
            <a:t>Incidencia en políticas</a:t>
          </a:r>
          <a:endParaRPr lang="es-ES" dirty="0"/>
        </a:p>
      </dgm:t>
    </dgm:pt>
    <dgm:pt modelId="{72F65489-6F5E-4511-B93A-5191872334AC}" type="parTrans" cxnId="{F9E9959D-FB5E-4689-B967-DE0D35879D2D}">
      <dgm:prSet/>
      <dgm:spPr/>
      <dgm:t>
        <a:bodyPr/>
        <a:lstStyle/>
        <a:p>
          <a:endParaRPr lang="es-ES"/>
        </a:p>
      </dgm:t>
    </dgm:pt>
    <dgm:pt modelId="{AE8D3B82-212C-45EF-AADE-8129F7477CCB}" type="sibTrans" cxnId="{F9E9959D-FB5E-4689-B967-DE0D35879D2D}">
      <dgm:prSet/>
      <dgm:spPr/>
      <dgm:t>
        <a:bodyPr/>
        <a:lstStyle/>
        <a:p>
          <a:endParaRPr lang="es-ES"/>
        </a:p>
      </dgm:t>
    </dgm:pt>
    <dgm:pt modelId="{FC6E7E88-9567-45F5-A005-927977751731}">
      <dgm:prSet phldrT="[Texto]"/>
      <dgm:spPr/>
      <dgm:t>
        <a:bodyPr/>
        <a:lstStyle/>
        <a:p>
          <a:r>
            <a:rPr lang="es-ES" dirty="0" smtClean="0"/>
            <a:t>Enfoque local y sub-nacional</a:t>
          </a:r>
          <a:endParaRPr lang="es-ES" dirty="0"/>
        </a:p>
      </dgm:t>
    </dgm:pt>
    <dgm:pt modelId="{174DC2B5-3F7B-49DE-AFD2-F9DED829FD13}" type="parTrans" cxnId="{D2F0B074-F1BF-4313-936E-6779EDE595CF}">
      <dgm:prSet/>
      <dgm:spPr/>
      <dgm:t>
        <a:bodyPr/>
        <a:lstStyle/>
        <a:p>
          <a:endParaRPr lang="es-ES"/>
        </a:p>
      </dgm:t>
    </dgm:pt>
    <dgm:pt modelId="{1D81731C-F33A-4FFF-9CD0-52B3B01DA959}" type="sibTrans" cxnId="{D2F0B074-F1BF-4313-936E-6779EDE595CF}">
      <dgm:prSet/>
      <dgm:spPr/>
      <dgm:t>
        <a:bodyPr/>
        <a:lstStyle/>
        <a:p>
          <a:endParaRPr lang="es-ES"/>
        </a:p>
      </dgm:t>
    </dgm:pt>
    <dgm:pt modelId="{7A80E373-30E0-4BE2-BD44-88B1B0FF788D}">
      <dgm:prSet phldrT="[Texto]"/>
      <dgm:spPr/>
      <dgm:t>
        <a:bodyPr/>
        <a:lstStyle/>
        <a:p>
          <a:r>
            <a:rPr lang="es-ES" dirty="0" smtClean="0"/>
            <a:t>Organización de cursos de post grado en universidades</a:t>
          </a:r>
          <a:endParaRPr lang="es-ES" dirty="0"/>
        </a:p>
      </dgm:t>
    </dgm:pt>
    <dgm:pt modelId="{6C70272A-69F4-4A33-9FE8-F56727098394}" type="parTrans" cxnId="{FF756C22-B2BC-47E9-ABF1-7FA6693D2ED8}">
      <dgm:prSet/>
      <dgm:spPr/>
      <dgm:t>
        <a:bodyPr/>
        <a:lstStyle/>
        <a:p>
          <a:endParaRPr lang="es-ES"/>
        </a:p>
      </dgm:t>
    </dgm:pt>
    <dgm:pt modelId="{B0971A27-0F34-4696-9179-6615D7341FDB}" type="sibTrans" cxnId="{FF756C22-B2BC-47E9-ABF1-7FA6693D2ED8}">
      <dgm:prSet/>
      <dgm:spPr/>
      <dgm:t>
        <a:bodyPr/>
        <a:lstStyle/>
        <a:p>
          <a:endParaRPr lang="es-ES"/>
        </a:p>
      </dgm:t>
    </dgm:pt>
    <dgm:pt modelId="{89FAD399-83B1-427B-8C3F-AF51803A5E42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/>
            <a:t>Enfoque comunitario</a:t>
          </a:r>
          <a:endParaRPr lang="es-ES" dirty="0"/>
        </a:p>
      </dgm:t>
    </dgm:pt>
    <dgm:pt modelId="{75EB8C02-8204-461C-BF34-BFE076BB1E68}" type="parTrans" cxnId="{33606265-CA89-43F0-B213-6DB63B7445DC}">
      <dgm:prSet/>
      <dgm:spPr/>
      <dgm:t>
        <a:bodyPr/>
        <a:lstStyle/>
        <a:p>
          <a:endParaRPr lang="es-ES"/>
        </a:p>
      </dgm:t>
    </dgm:pt>
    <dgm:pt modelId="{D9584F87-AC15-407B-8D6F-4B22987397C5}" type="sibTrans" cxnId="{33606265-CA89-43F0-B213-6DB63B7445DC}">
      <dgm:prSet/>
      <dgm:spPr/>
      <dgm:t>
        <a:bodyPr/>
        <a:lstStyle/>
        <a:p>
          <a:endParaRPr lang="es-ES"/>
        </a:p>
      </dgm:t>
    </dgm:pt>
    <dgm:pt modelId="{BF5EDBC1-00E9-4C93-B613-77171BDE6CC6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/>
            <a:t>Sistemas de Alerta Temprana comunitarios (Lambayeque)</a:t>
          </a:r>
          <a:endParaRPr lang="es-ES" dirty="0"/>
        </a:p>
      </dgm:t>
    </dgm:pt>
    <dgm:pt modelId="{CACD0FB0-A7E8-4B57-9D93-65321A13F8CB}" type="parTrans" cxnId="{809704D1-E63D-431A-B3C4-3A910BE5790A}">
      <dgm:prSet/>
      <dgm:spPr/>
      <dgm:t>
        <a:bodyPr/>
        <a:lstStyle/>
        <a:p>
          <a:endParaRPr lang="es-ES"/>
        </a:p>
      </dgm:t>
    </dgm:pt>
    <dgm:pt modelId="{1B7D8562-41C7-40DD-B34E-3315955A8102}" type="sibTrans" cxnId="{809704D1-E63D-431A-B3C4-3A910BE5790A}">
      <dgm:prSet/>
      <dgm:spPr/>
      <dgm:t>
        <a:bodyPr/>
        <a:lstStyle/>
        <a:p>
          <a:endParaRPr lang="es-ES"/>
        </a:p>
      </dgm:t>
    </dgm:pt>
    <dgm:pt modelId="{71B827A4-AF7C-4057-B92E-0DA041BF9954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/>
            <a:t>Mapas de riesgos comunitarios (Lima)</a:t>
          </a:r>
          <a:endParaRPr lang="es-ES" dirty="0"/>
        </a:p>
      </dgm:t>
    </dgm:pt>
    <dgm:pt modelId="{A41985EA-8B3F-4773-A2F7-C529C98151AE}" type="parTrans" cxnId="{A3D0A1D0-7934-49A4-B020-2FB7EBBD225D}">
      <dgm:prSet/>
      <dgm:spPr/>
      <dgm:t>
        <a:bodyPr/>
        <a:lstStyle/>
        <a:p>
          <a:endParaRPr lang="es-ES"/>
        </a:p>
      </dgm:t>
    </dgm:pt>
    <dgm:pt modelId="{095A2B7B-B404-4722-A614-F40E9B36CD27}" type="sibTrans" cxnId="{A3D0A1D0-7934-49A4-B020-2FB7EBBD225D}">
      <dgm:prSet/>
      <dgm:spPr/>
      <dgm:t>
        <a:bodyPr/>
        <a:lstStyle/>
        <a:p>
          <a:endParaRPr lang="es-ES"/>
        </a:p>
      </dgm:t>
    </dgm:pt>
    <dgm:pt modelId="{D29793BE-56DD-4AEE-958C-F97EA29D4C77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/>
            <a:t>Recomendaciones sobre gestión de riesgos para gobiernos locales y sub-nacionales</a:t>
          </a:r>
          <a:endParaRPr lang="es-ES" dirty="0"/>
        </a:p>
      </dgm:t>
    </dgm:pt>
    <dgm:pt modelId="{830960FB-46FE-4916-AACB-084FCCB8886A}" type="parTrans" cxnId="{D3B07D24-2D9A-44E6-9201-60F23E6AF1AA}">
      <dgm:prSet/>
      <dgm:spPr/>
      <dgm:t>
        <a:bodyPr/>
        <a:lstStyle/>
        <a:p>
          <a:endParaRPr lang="es-ES"/>
        </a:p>
      </dgm:t>
    </dgm:pt>
    <dgm:pt modelId="{989D2E1A-A63A-4A7B-A836-3A238F20D747}" type="sibTrans" cxnId="{D3B07D24-2D9A-44E6-9201-60F23E6AF1AA}">
      <dgm:prSet/>
      <dgm:spPr/>
      <dgm:t>
        <a:bodyPr/>
        <a:lstStyle/>
        <a:p>
          <a:endParaRPr lang="es-ES"/>
        </a:p>
      </dgm:t>
    </dgm:pt>
    <dgm:pt modelId="{B8C708A0-AE85-4EAA-998B-FD65B8589D91}">
      <dgm:prSet phldrT="[Texto]"/>
      <dgm:spPr/>
      <dgm:t>
        <a:bodyPr/>
        <a:lstStyle/>
        <a:p>
          <a:r>
            <a:rPr lang="es-ES" dirty="0" smtClean="0"/>
            <a:t>capacitación  de  funcionarios.</a:t>
          </a:r>
          <a:endParaRPr lang="es-ES" dirty="0"/>
        </a:p>
      </dgm:t>
    </dgm:pt>
    <dgm:pt modelId="{267A029C-DBAE-4670-8C0B-CE34F2C60CAF}" type="parTrans" cxnId="{59DEB342-C783-44AF-A8DE-6A403EC7D8DF}">
      <dgm:prSet/>
      <dgm:spPr/>
      <dgm:t>
        <a:bodyPr/>
        <a:lstStyle/>
        <a:p>
          <a:endParaRPr lang="es-ES"/>
        </a:p>
      </dgm:t>
    </dgm:pt>
    <dgm:pt modelId="{C651A01D-2A8B-4CC3-A9BC-7313A2F5D220}" type="sibTrans" cxnId="{59DEB342-C783-44AF-A8DE-6A403EC7D8DF}">
      <dgm:prSet/>
      <dgm:spPr/>
      <dgm:t>
        <a:bodyPr/>
        <a:lstStyle/>
        <a:p>
          <a:endParaRPr lang="es-ES"/>
        </a:p>
      </dgm:t>
    </dgm:pt>
    <dgm:pt modelId="{A82BC0A6-DAB7-4EEE-9223-02FCD67CA775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/>
            <a:t>Propuestas para la ley de gestión de riesgos y la modificación de la ley de municipalidades y gobiernos regionales</a:t>
          </a:r>
          <a:endParaRPr lang="es-ES" dirty="0"/>
        </a:p>
      </dgm:t>
    </dgm:pt>
    <dgm:pt modelId="{98AF4A71-825F-41DB-B954-909E081C31CF}" type="parTrans" cxnId="{5CFA83CE-8804-4F07-B1EC-7D45C6369E13}">
      <dgm:prSet/>
      <dgm:spPr/>
      <dgm:t>
        <a:bodyPr/>
        <a:lstStyle/>
        <a:p>
          <a:endParaRPr lang="es-ES"/>
        </a:p>
      </dgm:t>
    </dgm:pt>
    <dgm:pt modelId="{C3FA2C37-8FB8-4B22-88DB-2A1304618A58}" type="sibTrans" cxnId="{5CFA83CE-8804-4F07-B1EC-7D45C6369E13}">
      <dgm:prSet/>
      <dgm:spPr/>
      <dgm:t>
        <a:bodyPr/>
        <a:lstStyle/>
        <a:p>
          <a:endParaRPr lang="es-ES"/>
        </a:p>
      </dgm:t>
    </dgm:pt>
    <dgm:pt modelId="{06B10A34-C88D-48D0-964F-5755CEA57712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/>
            <a:t>Planes de acción en comunidades</a:t>
          </a:r>
          <a:endParaRPr lang="es-ES" dirty="0"/>
        </a:p>
      </dgm:t>
    </dgm:pt>
    <dgm:pt modelId="{9109794A-E457-4FF0-8E0B-258D425A2478}" type="parTrans" cxnId="{C758DBE4-A220-4124-B482-2D9D1C99F4FC}">
      <dgm:prSet/>
      <dgm:spPr/>
      <dgm:t>
        <a:bodyPr/>
        <a:lstStyle/>
        <a:p>
          <a:endParaRPr lang="es-ES"/>
        </a:p>
      </dgm:t>
    </dgm:pt>
    <dgm:pt modelId="{545AEF2B-C248-46B6-9AE4-5575173DF0D6}" type="sibTrans" cxnId="{C758DBE4-A220-4124-B482-2D9D1C99F4FC}">
      <dgm:prSet/>
      <dgm:spPr/>
      <dgm:t>
        <a:bodyPr/>
        <a:lstStyle/>
        <a:p>
          <a:endParaRPr lang="es-ES"/>
        </a:p>
      </dgm:t>
    </dgm:pt>
    <dgm:pt modelId="{43277426-FAC3-40ED-8327-BCD7833EB28A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/>
            <a:t>Aplicación de Visión de Primera Línea</a:t>
          </a:r>
          <a:endParaRPr lang="es-ES" dirty="0"/>
        </a:p>
      </dgm:t>
    </dgm:pt>
    <dgm:pt modelId="{5C057A4D-EED4-4261-A6F6-7C70B3497621}" type="parTrans" cxnId="{9F59A9EF-153E-498E-AE07-FA17A745CA52}">
      <dgm:prSet/>
      <dgm:spPr/>
      <dgm:t>
        <a:bodyPr/>
        <a:lstStyle/>
        <a:p>
          <a:endParaRPr lang="es-ES"/>
        </a:p>
      </dgm:t>
    </dgm:pt>
    <dgm:pt modelId="{37ADF668-B51D-416C-B587-D756511A8627}" type="sibTrans" cxnId="{9F59A9EF-153E-498E-AE07-FA17A745CA52}">
      <dgm:prSet/>
      <dgm:spPr/>
      <dgm:t>
        <a:bodyPr/>
        <a:lstStyle/>
        <a:p>
          <a:endParaRPr lang="es-ES"/>
        </a:p>
      </dgm:t>
    </dgm:pt>
    <dgm:pt modelId="{DBA407D2-CA9B-4A28-99BA-6C264EC21317}">
      <dgm:prSet phldrT="[Texto]"/>
      <dgm:spPr/>
      <dgm:t>
        <a:bodyPr/>
        <a:lstStyle/>
        <a:p>
          <a:r>
            <a:rPr lang="es-ES" dirty="0" smtClean="0"/>
            <a:t>Análisis de la problemática de riesgos en las regiones</a:t>
          </a:r>
          <a:endParaRPr lang="es-ES" dirty="0"/>
        </a:p>
      </dgm:t>
    </dgm:pt>
    <dgm:pt modelId="{4FA199DA-F30E-46DA-99C0-4B219CA246EE}" type="parTrans" cxnId="{9C64B390-830E-4BCE-ACCB-1AB95B1E9662}">
      <dgm:prSet/>
      <dgm:spPr/>
      <dgm:t>
        <a:bodyPr/>
        <a:lstStyle/>
        <a:p>
          <a:endParaRPr lang="es-PE"/>
        </a:p>
      </dgm:t>
    </dgm:pt>
    <dgm:pt modelId="{1E5B6269-5F9F-4F01-B719-4B62BFDB5E03}" type="sibTrans" cxnId="{9C64B390-830E-4BCE-ACCB-1AB95B1E9662}">
      <dgm:prSet/>
      <dgm:spPr/>
      <dgm:t>
        <a:bodyPr/>
        <a:lstStyle/>
        <a:p>
          <a:endParaRPr lang="es-PE"/>
        </a:p>
      </dgm:t>
    </dgm:pt>
    <dgm:pt modelId="{0FCB8BEB-38E3-49C9-B600-43A7F0FDED90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/>
            <a:t>Encuentros nacionales anuales para diálogos con autoridades.</a:t>
          </a:r>
          <a:endParaRPr lang="es-ES" dirty="0"/>
        </a:p>
      </dgm:t>
    </dgm:pt>
    <dgm:pt modelId="{61FAEC5E-3E10-4AB4-8962-FE9DEB9A319C}" type="parTrans" cxnId="{9E8B435A-9AA5-4EC6-A479-4C62C2CF3B93}">
      <dgm:prSet/>
      <dgm:spPr/>
      <dgm:t>
        <a:bodyPr/>
        <a:lstStyle/>
        <a:p>
          <a:endParaRPr lang="es-PE"/>
        </a:p>
      </dgm:t>
    </dgm:pt>
    <dgm:pt modelId="{230A5B43-941C-4290-B9F1-9EA0656D00F4}" type="sibTrans" cxnId="{9E8B435A-9AA5-4EC6-A479-4C62C2CF3B93}">
      <dgm:prSet/>
      <dgm:spPr/>
      <dgm:t>
        <a:bodyPr/>
        <a:lstStyle/>
        <a:p>
          <a:endParaRPr lang="es-PE"/>
        </a:p>
      </dgm:t>
    </dgm:pt>
    <dgm:pt modelId="{A5993515-04FC-4289-B5B2-045A5F7DFCBE}">
      <dgm:prSet phldrT="[Texto]"/>
      <dgm:spPr/>
      <dgm:t>
        <a:bodyPr/>
        <a:lstStyle/>
        <a:p>
          <a:r>
            <a:rPr lang="es-ES" dirty="0" smtClean="0"/>
            <a:t>Intercambio de experiencias</a:t>
          </a:r>
          <a:endParaRPr lang="es-ES" dirty="0"/>
        </a:p>
      </dgm:t>
    </dgm:pt>
    <dgm:pt modelId="{F7170040-2991-4884-A60E-33FA08456F12}" type="parTrans" cxnId="{98FBDCFD-148C-4E2D-83C1-EC1B27A06506}">
      <dgm:prSet/>
      <dgm:spPr/>
      <dgm:t>
        <a:bodyPr/>
        <a:lstStyle/>
        <a:p>
          <a:endParaRPr lang="es-PE"/>
        </a:p>
      </dgm:t>
    </dgm:pt>
    <dgm:pt modelId="{E837B58E-0820-47D7-8E65-D0B9F0A4093D}" type="sibTrans" cxnId="{98FBDCFD-148C-4E2D-83C1-EC1B27A06506}">
      <dgm:prSet/>
      <dgm:spPr/>
      <dgm:t>
        <a:bodyPr/>
        <a:lstStyle/>
        <a:p>
          <a:endParaRPr lang="es-PE"/>
        </a:p>
      </dgm:t>
    </dgm:pt>
    <dgm:pt modelId="{9CE7F9B7-8ECB-4149-B442-8D5B29847A8B}">
      <dgm:prSet phldrT="[Texto]"/>
      <dgm:spPr/>
      <dgm:t>
        <a:bodyPr/>
        <a:lstStyle/>
        <a:p>
          <a:r>
            <a:rPr lang="es-ES" dirty="0" smtClean="0"/>
            <a:t>Asesoría a programas y proyectos de GR.</a:t>
          </a:r>
          <a:endParaRPr lang="es-ES" dirty="0"/>
        </a:p>
      </dgm:t>
    </dgm:pt>
    <dgm:pt modelId="{0F4B5938-066B-4D26-B5D1-27778C691D31}" type="parTrans" cxnId="{27696E00-760B-4888-9A4A-6FCD5AF632EE}">
      <dgm:prSet/>
      <dgm:spPr/>
      <dgm:t>
        <a:bodyPr/>
        <a:lstStyle/>
        <a:p>
          <a:endParaRPr lang="es-PE"/>
        </a:p>
      </dgm:t>
    </dgm:pt>
    <dgm:pt modelId="{22B70874-FB60-4B5F-8E32-673513E264E7}" type="sibTrans" cxnId="{27696E00-760B-4888-9A4A-6FCD5AF632EE}">
      <dgm:prSet/>
      <dgm:spPr/>
      <dgm:t>
        <a:bodyPr/>
        <a:lstStyle/>
        <a:p>
          <a:endParaRPr lang="es-PE"/>
        </a:p>
      </dgm:t>
    </dgm:pt>
    <dgm:pt modelId="{721CA94D-EBB7-476F-9463-7E03E582439E}">
      <dgm:prSet/>
      <dgm:spPr/>
      <dgm:t>
        <a:bodyPr/>
        <a:lstStyle/>
        <a:p>
          <a:endParaRPr lang="es-PE" dirty="0" smtClean="0"/>
        </a:p>
      </dgm:t>
    </dgm:pt>
    <dgm:pt modelId="{699000B1-DD3B-4F8C-9A56-5FEFDA442EA0}" type="parTrans" cxnId="{45B7022C-F93F-466F-9244-F159742B5AD5}">
      <dgm:prSet/>
      <dgm:spPr/>
      <dgm:t>
        <a:bodyPr/>
        <a:lstStyle/>
        <a:p>
          <a:endParaRPr lang="es-PE"/>
        </a:p>
      </dgm:t>
    </dgm:pt>
    <dgm:pt modelId="{4C89E857-20E6-4298-9DC1-26A4FDF3B558}" type="sibTrans" cxnId="{45B7022C-F93F-466F-9244-F159742B5AD5}">
      <dgm:prSet/>
      <dgm:spPr/>
      <dgm:t>
        <a:bodyPr/>
        <a:lstStyle/>
        <a:p>
          <a:endParaRPr lang="es-PE"/>
        </a:p>
      </dgm:t>
    </dgm:pt>
    <dgm:pt modelId="{0E157A70-4859-4412-9EA8-7B54E5BA3B90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s-ES" dirty="0"/>
        </a:p>
      </dgm:t>
    </dgm:pt>
    <dgm:pt modelId="{EF3BB734-3ADE-4C18-9EE0-C8C065BB4D7C}" type="parTrans" cxnId="{77878A59-C7F3-4258-9790-8365A4DE9556}">
      <dgm:prSet/>
      <dgm:spPr/>
      <dgm:t>
        <a:bodyPr/>
        <a:lstStyle/>
        <a:p>
          <a:endParaRPr lang="es-PE"/>
        </a:p>
      </dgm:t>
    </dgm:pt>
    <dgm:pt modelId="{0E2862EA-57D3-4A41-AEB8-1DC6FA4EB67C}" type="sibTrans" cxnId="{77878A59-C7F3-4258-9790-8365A4DE9556}">
      <dgm:prSet/>
      <dgm:spPr/>
      <dgm:t>
        <a:bodyPr/>
        <a:lstStyle/>
        <a:p>
          <a:endParaRPr lang="es-PE"/>
        </a:p>
      </dgm:t>
    </dgm:pt>
    <dgm:pt modelId="{67E6022D-2DB5-4B4F-BA51-4A177D868575}">
      <dgm:prSet/>
      <dgm:spPr/>
      <dgm:t>
        <a:bodyPr/>
        <a:lstStyle/>
        <a:p>
          <a:endParaRPr lang="es-PE" dirty="0" smtClean="0"/>
        </a:p>
      </dgm:t>
    </dgm:pt>
    <dgm:pt modelId="{8CB7FED8-B6FD-473B-A64C-AE83FCFD1F96}" type="parTrans" cxnId="{81191646-2814-4A2E-A3F4-1C680F5B83C6}">
      <dgm:prSet/>
      <dgm:spPr/>
      <dgm:t>
        <a:bodyPr/>
        <a:lstStyle/>
        <a:p>
          <a:endParaRPr lang="es-PE"/>
        </a:p>
      </dgm:t>
    </dgm:pt>
    <dgm:pt modelId="{995CD313-81C7-477E-84A4-770B1208437D}" type="sibTrans" cxnId="{81191646-2814-4A2E-A3F4-1C680F5B83C6}">
      <dgm:prSet/>
      <dgm:spPr/>
      <dgm:t>
        <a:bodyPr/>
        <a:lstStyle/>
        <a:p>
          <a:endParaRPr lang="es-PE"/>
        </a:p>
      </dgm:t>
    </dgm:pt>
    <dgm:pt modelId="{463469F0-CC9A-40EA-A777-E97E59798333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PE" dirty="0" smtClean="0"/>
            <a:t>capacitación  de  líderes </a:t>
          </a:r>
          <a:endParaRPr lang="es-ES" dirty="0"/>
        </a:p>
      </dgm:t>
    </dgm:pt>
    <dgm:pt modelId="{C819A803-1ADF-4B26-977E-4ACE6E56B603}" type="parTrans" cxnId="{B6E333BB-B535-41CB-9A9F-DDB48DB6AE4A}">
      <dgm:prSet/>
      <dgm:spPr/>
      <dgm:t>
        <a:bodyPr/>
        <a:lstStyle/>
        <a:p>
          <a:endParaRPr lang="es-PE"/>
        </a:p>
      </dgm:t>
    </dgm:pt>
    <dgm:pt modelId="{42046DCD-812B-4E26-BCEB-D567AAD59AEB}" type="sibTrans" cxnId="{B6E333BB-B535-41CB-9A9F-DDB48DB6AE4A}">
      <dgm:prSet/>
      <dgm:spPr/>
      <dgm:t>
        <a:bodyPr/>
        <a:lstStyle/>
        <a:p>
          <a:endParaRPr lang="es-PE"/>
        </a:p>
      </dgm:t>
    </dgm:pt>
    <dgm:pt modelId="{267A38E0-90FF-4423-9364-575A92E5A1AE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>
              <a:solidFill>
                <a:srgbClr val="FF0000"/>
              </a:solidFill>
            </a:rPr>
            <a:t>Alianzas  con redes de municipalidades </a:t>
          </a:r>
          <a:endParaRPr lang="es-ES" dirty="0">
            <a:solidFill>
              <a:srgbClr val="FF0000"/>
            </a:solidFill>
          </a:endParaRPr>
        </a:p>
      </dgm:t>
    </dgm:pt>
    <dgm:pt modelId="{51BCCDD8-7E80-450D-B016-0CC8D4C4CBBE}" type="parTrans" cxnId="{55D44D72-53ED-40B9-A9EF-053C5B42C684}">
      <dgm:prSet/>
      <dgm:spPr/>
      <dgm:t>
        <a:bodyPr/>
        <a:lstStyle/>
        <a:p>
          <a:endParaRPr lang="es-PE"/>
        </a:p>
      </dgm:t>
    </dgm:pt>
    <dgm:pt modelId="{8FC9D764-6A88-47F5-8867-F82241E18760}" type="sibTrans" cxnId="{55D44D72-53ED-40B9-A9EF-053C5B42C684}">
      <dgm:prSet/>
      <dgm:spPr/>
      <dgm:t>
        <a:bodyPr/>
        <a:lstStyle/>
        <a:p>
          <a:endParaRPr lang="es-PE"/>
        </a:p>
      </dgm:t>
    </dgm:pt>
    <dgm:pt modelId="{919F8B79-7115-4F32-9AC8-9DBB57BBBAEA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PE" dirty="0" smtClean="0">
              <a:solidFill>
                <a:srgbClr val="FF0000"/>
              </a:solidFill>
            </a:rPr>
            <a:t>Contribución en la elaboración de la herramienta de monitoreo local de UNISDR (LG-SAT) en  Latinoamérica  mediante las GRIDES  (Perú)</a:t>
          </a:r>
          <a:endParaRPr lang="es-ES" dirty="0">
            <a:solidFill>
              <a:srgbClr val="FF0000"/>
            </a:solidFill>
          </a:endParaRPr>
        </a:p>
      </dgm:t>
    </dgm:pt>
    <dgm:pt modelId="{CAC835A1-C258-4F6A-B4C1-1C26C0023221}" type="sibTrans" cxnId="{F211E782-DE75-4544-8F73-92E07A37B864}">
      <dgm:prSet/>
      <dgm:spPr/>
      <dgm:t>
        <a:bodyPr/>
        <a:lstStyle/>
        <a:p>
          <a:endParaRPr lang="es-PE"/>
        </a:p>
      </dgm:t>
    </dgm:pt>
    <dgm:pt modelId="{456CE476-B487-4921-9BFB-D95A1CCDF6DB}" type="parTrans" cxnId="{F211E782-DE75-4544-8F73-92E07A37B864}">
      <dgm:prSet/>
      <dgm:spPr/>
      <dgm:t>
        <a:bodyPr/>
        <a:lstStyle/>
        <a:p>
          <a:endParaRPr lang="es-PE"/>
        </a:p>
      </dgm:t>
    </dgm:pt>
    <dgm:pt modelId="{B71C9C02-DAC9-4760-A507-69FCB94375C1}" type="pres">
      <dgm:prSet presAssocID="{D73D5538-0F79-485D-91CC-CB4D47E95B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6D3A978B-10D2-4E57-B96C-3DF220E615A3}" type="pres">
      <dgm:prSet presAssocID="{D73D5538-0F79-485D-91CC-CB4D47E95B18}" presName="fgShape" presStyleLbl="fgShp" presStyleIdx="0" presStyleCnt="1"/>
      <dgm:spPr>
        <a:solidFill>
          <a:schemeClr val="accent2">
            <a:lumMod val="60000"/>
            <a:lumOff val="40000"/>
          </a:schemeClr>
        </a:solidFill>
      </dgm:spPr>
    </dgm:pt>
    <dgm:pt modelId="{6689F4C2-2729-4260-98C4-6540EBAA7633}" type="pres">
      <dgm:prSet presAssocID="{D73D5538-0F79-485D-91CC-CB4D47E95B18}" presName="linComp" presStyleCnt="0"/>
      <dgm:spPr/>
    </dgm:pt>
    <dgm:pt modelId="{BD8D8904-1D3E-4FC8-8483-A73FD496E524}" type="pres">
      <dgm:prSet presAssocID="{569D2F0C-55DC-4AA8-926B-E1F99C996FE6}" presName="compNode" presStyleCnt="0"/>
      <dgm:spPr/>
    </dgm:pt>
    <dgm:pt modelId="{603708A3-980C-4FA1-8A5B-1B41D9A68F86}" type="pres">
      <dgm:prSet presAssocID="{569D2F0C-55DC-4AA8-926B-E1F99C996FE6}" presName="bkgdShape" presStyleLbl="node1" presStyleIdx="0" presStyleCnt="3"/>
      <dgm:spPr/>
      <dgm:t>
        <a:bodyPr/>
        <a:lstStyle/>
        <a:p>
          <a:endParaRPr lang="es-ES"/>
        </a:p>
      </dgm:t>
    </dgm:pt>
    <dgm:pt modelId="{642E3B16-6B6C-4EC5-BF78-D01AB1BE41C1}" type="pres">
      <dgm:prSet presAssocID="{569D2F0C-55DC-4AA8-926B-E1F99C996FE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1E8C41-72A1-4D9F-B16F-6B4B4CD466DF}" type="pres">
      <dgm:prSet presAssocID="{569D2F0C-55DC-4AA8-926B-E1F99C996FE6}" presName="invisiNode" presStyleLbl="node1" presStyleIdx="0" presStyleCnt="3"/>
      <dgm:spPr/>
    </dgm:pt>
    <dgm:pt modelId="{5B48B639-3589-4C94-8BB6-15EBE5C78B73}" type="pres">
      <dgm:prSet presAssocID="{569D2F0C-55DC-4AA8-926B-E1F99C996FE6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PE"/>
        </a:p>
      </dgm:t>
    </dgm:pt>
    <dgm:pt modelId="{45763846-BF28-4134-87EA-B3D7D1534685}" type="pres">
      <dgm:prSet presAssocID="{AE8D3B82-212C-45EF-AADE-8129F7477CCB}" presName="sibTrans" presStyleLbl="sibTrans2D1" presStyleIdx="0" presStyleCnt="0"/>
      <dgm:spPr/>
      <dgm:t>
        <a:bodyPr/>
        <a:lstStyle/>
        <a:p>
          <a:endParaRPr lang="es-PE"/>
        </a:p>
      </dgm:t>
    </dgm:pt>
    <dgm:pt modelId="{8D7DAD56-5798-4FED-8952-EC8D5ACF6B11}" type="pres">
      <dgm:prSet presAssocID="{FC6E7E88-9567-45F5-A005-927977751731}" presName="compNode" presStyleCnt="0"/>
      <dgm:spPr/>
    </dgm:pt>
    <dgm:pt modelId="{825E038D-E677-453E-8E54-E7C8B44F839B}" type="pres">
      <dgm:prSet presAssocID="{FC6E7E88-9567-45F5-A005-927977751731}" presName="bkgdShape" presStyleLbl="node1" presStyleIdx="1" presStyleCnt="3"/>
      <dgm:spPr/>
      <dgm:t>
        <a:bodyPr/>
        <a:lstStyle/>
        <a:p>
          <a:endParaRPr lang="es-ES"/>
        </a:p>
      </dgm:t>
    </dgm:pt>
    <dgm:pt modelId="{DFD509A6-6E87-4F93-9F3E-EEB82F79F50C}" type="pres">
      <dgm:prSet presAssocID="{FC6E7E88-9567-45F5-A005-92797775173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52D964-ADA2-4444-B6E4-5D1996530427}" type="pres">
      <dgm:prSet presAssocID="{FC6E7E88-9567-45F5-A005-927977751731}" presName="invisiNode" presStyleLbl="node1" presStyleIdx="1" presStyleCnt="3"/>
      <dgm:spPr/>
    </dgm:pt>
    <dgm:pt modelId="{8211970B-07CC-42B1-8E36-247AF8412263}" type="pres">
      <dgm:prSet presAssocID="{FC6E7E88-9567-45F5-A005-927977751731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s-PE"/>
        </a:p>
      </dgm:t>
    </dgm:pt>
    <dgm:pt modelId="{726EFED2-9059-4698-B635-BB9549106052}" type="pres">
      <dgm:prSet presAssocID="{1D81731C-F33A-4FFF-9CD0-52B3B01DA959}" presName="sibTrans" presStyleLbl="sibTrans2D1" presStyleIdx="0" presStyleCnt="0"/>
      <dgm:spPr/>
      <dgm:t>
        <a:bodyPr/>
        <a:lstStyle/>
        <a:p>
          <a:endParaRPr lang="es-PE"/>
        </a:p>
      </dgm:t>
    </dgm:pt>
    <dgm:pt modelId="{822FDE18-8E43-4B2A-9EA5-4B3AD7908AC5}" type="pres">
      <dgm:prSet presAssocID="{89FAD399-83B1-427B-8C3F-AF51803A5E42}" presName="compNode" presStyleCnt="0"/>
      <dgm:spPr/>
    </dgm:pt>
    <dgm:pt modelId="{CA1C4050-D7D3-46A1-8965-FD8BA15919D5}" type="pres">
      <dgm:prSet presAssocID="{89FAD399-83B1-427B-8C3F-AF51803A5E42}" presName="bkgdShape" presStyleLbl="node1" presStyleIdx="2" presStyleCnt="3"/>
      <dgm:spPr/>
      <dgm:t>
        <a:bodyPr/>
        <a:lstStyle/>
        <a:p>
          <a:endParaRPr lang="es-ES"/>
        </a:p>
      </dgm:t>
    </dgm:pt>
    <dgm:pt modelId="{F877150F-9B2A-45DF-A7FA-2C7AA4CC592C}" type="pres">
      <dgm:prSet presAssocID="{89FAD399-83B1-427B-8C3F-AF51803A5E4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16BAF8-7DE8-482B-8218-94FA1A5E7B35}" type="pres">
      <dgm:prSet presAssocID="{89FAD399-83B1-427B-8C3F-AF51803A5E42}" presName="invisiNode" presStyleLbl="node1" presStyleIdx="2" presStyleCnt="3"/>
      <dgm:spPr/>
    </dgm:pt>
    <dgm:pt modelId="{7945CC61-E4A9-4DD4-8621-C5AEEC8C2242}" type="pres">
      <dgm:prSet presAssocID="{89FAD399-83B1-427B-8C3F-AF51803A5E42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s-PE"/>
        </a:p>
      </dgm:t>
    </dgm:pt>
  </dgm:ptLst>
  <dgm:cxnLst>
    <dgm:cxn modelId="{299D545A-FF72-4102-9FFD-75ED0E09490D}" type="presOf" srcId="{569D2F0C-55DC-4AA8-926B-E1F99C996FE6}" destId="{642E3B16-6B6C-4EC5-BF78-D01AB1BE41C1}" srcOrd="1" destOrd="0" presId="urn:microsoft.com/office/officeart/2005/8/layout/hList7"/>
    <dgm:cxn modelId="{9909084E-AA67-4A5D-8AA8-824FA06BDE42}" type="presOf" srcId="{1D81731C-F33A-4FFF-9CD0-52B3B01DA959}" destId="{726EFED2-9059-4698-B635-BB9549106052}" srcOrd="0" destOrd="0" presId="urn:microsoft.com/office/officeart/2005/8/layout/hList7"/>
    <dgm:cxn modelId="{FF756C22-B2BC-47E9-ABF1-7FA6693D2ED8}" srcId="{FC6E7E88-9567-45F5-A005-927977751731}" destId="{7A80E373-30E0-4BE2-BD44-88B1B0FF788D}" srcOrd="2" destOrd="0" parTransId="{6C70272A-69F4-4A33-9FE8-F56727098394}" sibTransId="{B0971A27-0F34-4696-9179-6615D7341FDB}"/>
    <dgm:cxn modelId="{D7F260A3-5FD5-4C59-AB83-A715F435B1B3}" type="presOf" srcId="{B8C708A0-AE85-4EAA-998B-FD65B8589D91}" destId="{825E038D-E677-453E-8E54-E7C8B44F839B}" srcOrd="0" destOrd="1" presId="urn:microsoft.com/office/officeart/2005/8/layout/hList7"/>
    <dgm:cxn modelId="{5CFA83CE-8804-4F07-B1EC-7D45C6369E13}" srcId="{569D2F0C-55DC-4AA8-926B-E1F99C996FE6}" destId="{A82BC0A6-DAB7-4EEE-9223-02FCD67CA775}" srcOrd="1" destOrd="0" parTransId="{98AF4A71-825F-41DB-B954-909E081C31CF}" sibTransId="{C3FA2C37-8FB8-4B22-88DB-2A1304618A58}"/>
    <dgm:cxn modelId="{8B103E57-B9A9-4C12-BF0D-D34375E57C51}" type="presOf" srcId="{9CE7F9B7-8ECB-4149-B442-8D5B29847A8B}" destId="{DFD509A6-6E87-4F93-9F3E-EEB82F79F50C}" srcOrd="1" destOrd="5" presId="urn:microsoft.com/office/officeart/2005/8/layout/hList7"/>
    <dgm:cxn modelId="{27696E00-760B-4888-9A4A-6FCD5AF632EE}" srcId="{FC6E7E88-9567-45F5-A005-927977751731}" destId="{9CE7F9B7-8ECB-4149-B442-8D5B29847A8B}" srcOrd="4" destOrd="0" parTransId="{0F4B5938-066B-4D26-B5D1-27778C691D31}" sibTransId="{22B70874-FB60-4B5F-8E32-673513E264E7}"/>
    <dgm:cxn modelId="{A9B5B6B9-5737-4FC6-A664-9F6F810DB6A7}" type="presOf" srcId="{0E157A70-4859-4412-9EA8-7B54E5BA3B90}" destId="{CA1C4050-D7D3-46A1-8965-FD8BA15919D5}" srcOrd="0" destOrd="7" presId="urn:microsoft.com/office/officeart/2005/8/layout/hList7"/>
    <dgm:cxn modelId="{43A86A08-8DEA-4E9D-9632-8A31167A2599}" type="presOf" srcId="{D29793BE-56DD-4AEE-958C-F97EA29D4C77}" destId="{603708A3-980C-4FA1-8A5B-1B41D9A68F86}" srcOrd="0" destOrd="1" presId="urn:microsoft.com/office/officeart/2005/8/layout/hList7"/>
    <dgm:cxn modelId="{A3D0A1D0-7934-49A4-B020-2FB7EBBD225D}" srcId="{89FAD399-83B1-427B-8C3F-AF51803A5E42}" destId="{71B827A4-AF7C-4057-B92E-0DA041BF9954}" srcOrd="2" destOrd="0" parTransId="{A41985EA-8B3F-4773-A2F7-C529C98151AE}" sibTransId="{095A2B7B-B404-4722-A614-F40E9B36CD27}"/>
    <dgm:cxn modelId="{45B7022C-F93F-466F-9244-F159742B5AD5}" srcId="{569D2F0C-55DC-4AA8-926B-E1F99C996FE6}" destId="{721CA94D-EBB7-476F-9463-7E03E582439E}" srcOrd="5" destOrd="0" parTransId="{699000B1-DD3B-4F8C-9A56-5FEFDA442EA0}" sibTransId="{4C89E857-20E6-4298-9DC1-26A4FDF3B558}"/>
    <dgm:cxn modelId="{B4AC3526-9DFC-45DD-B74A-560FBA6CFB77}" type="presOf" srcId="{D29793BE-56DD-4AEE-958C-F97EA29D4C77}" destId="{642E3B16-6B6C-4EC5-BF78-D01AB1BE41C1}" srcOrd="1" destOrd="1" presId="urn:microsoft.com/office/officeart/2005/8/layout/hList7"/>
    <dgm:cxn modelId="{D3B07D24-2D9A-44E6-9201-60F23E6AF1AA}" srcId="{569D2F0C-55DC-4AA8-926B-E1F99C996FE6}" destId="{D29793BE-56DD-4AEE-958C-F97EA29D4C77}" srcOrd="0" destOrd="0" parTransId="{830960FB-46FE-4916-AACB-084FCCB8886A}" sibTransId="{989D2E1A-A63A-4A7B-A836-3A238F20D747}"/>
    <dgm:cxn modelId="{0300BD1A-A88A-4FD4-B613-4B4D4E5EABAF}" type="presOf" srcId="{A82BC0A6-DAB7-4EEE-9223-02FCD67CA775}" destId="{642E3B16-6B6C-4EC5-BF78-D01AB1BE41C1}" srcOrd="1" destOrd="2" presId="urn:microsoft.com/office/officeart/2005/8/layout/hList7"/>
    <dgm:cxn modelId="{3DD41EAE-FB56-4E53-BA7A-A80588D33550}" type="presOf" srcId="{919F8B79-7115-4F32-9AC8-9DBB57BBBAEA}" destId="{603708A3-980C-4FA1-8A5B-1B41D9A68F86}" srcOrd="0" destOrd="5" presId="urn:microsoft.com/office/officeart/2005/8/layout/hList7"/>
    <dgm:cxn modelId="{4D386430-818B-4615-B800-155C5B19E4E2}" type="presOf" srcId="{BF5EDBC1-00E9-4C93-B613-77171BDE6CC6}" destId="{F877150F-9B2A-45DF-A7FA-2C7AA4CC592C}" srcOrd="1" destOrd="2" presId="urn:microsoft.com/office/officeart/2005/8/layout/hList7"/>
    <dgm:cxn modelId="{F39085E9-656E-40FE-8D59-299510F7EFD9}" type="presOf" srcId="{89FAD399-83B1-427B-8C3F-AF51803A5E42}" destId="{F877150F-9B2A-45DF-A7FA-2C7AA4CC592C}" srcOrd="1" destOrd="0" presId="urn:microsoft.com/office/officeart/2005/8/layout/hList7"/>
    <dgm:cxn modelId="{333589D5-B00A-4AF2-9341-47E6436E4D98}" type="presOf" srcId="{D73D5538-0F79-485D-91CC-CB4D47E95B18}" destId="{B71C9C02-DAC9-4760-A507-69FCB94375C1}" srcOrd="0" destOrd="0" presId="urn:microsoft.com/office/officeart/2005/8/layout/hList7"/>
    <dgm:cxn modelId="{0D2B0519-7249-4CA3-B553-0E66BD19B5F2}" type="presOf" srcId="{FC6E7E88-9567-45F5-A005-927977751731}" destId="{DFD509A6-6E87-4F93-9F3E-EEB82F79F50C}" srcOrd="1" destOrd="0" presId="urn:microsoft.com/office/officeart/2005/8/layout/hList7"/>
    <dgm:cxn modelId="{D2F0B074-F1BF-4313-936E-6779EDE595CF}" srcId="{D73D5538-0F79-485D-91CC-CB4D47E95B18}" destId="{FC6E7E88-9567-45F5-A005-927977751731}" srcOrd="1" destOrd="0" parTransId="{174DC2B5-3F7B-49DE-AFD2-F9DED829FD13}" sibTransId="{1D81731C-F33A-4FFF-9CD0-52B3B01DA959}"/>
    <dgm:cxn modelId="{C2492B32-5BA6-493C-813F-6B549BE08D26}" type="presOf" srcId="{0FCB8BEB-38E3-49C9-B600-43A7F0FDED90}" destId="{642E3B16-6B6C-4EC5-BF78-D01AB1BE41C1}" srcOrd="1" destOrd="3" presId="urn:microsoft.com/office/officeart/2005/8/layout/hList7"/>
    <dgm:cxn modelId="{77878A59-C7F3-4258-9790-8365A4DE9556}" srcId="{89FAD399-83B1-427B-8C3F-AF51803A5E42}" destId="{0E157A70-4859-4412-9EA8-7B54E5BA3B90}" srcOrd="6" destOrd="0" parTransId="{EF3BB734-3ADE-4C18-9EE0-C8C065BB4D7C}" sibTransId="{0E2862EA-57D3-4A41-AEB8-1DC6FA4EB67C}"/>
    <dgm:cxn modelId="{F9E9959D-FB5E-4689-B967-DE0D35879D2D}" srcId="{D73D5538-0F79-485D-91CC-CB4D47E95B18}" destId="{569D2F0C-55DC-4AA8-926B-E1F99C996FE6}" srcOrd="0" destOrd="0" parTransId="{72F65489-6F5E-4511-B93A-5191872334AC}" sibTransId="{AE8D3B82-212C-45EF-AADE-8129F7477CCB}"/>
    <dgm:cxn modelId="{E314D142-FF8C-4A30-AECA-1FBAF3BC377D}" type="presOf" srcId="{A5993515-04FC-4289-B5B2-045A5F7DFCBE}" destId="{DFD509A6-6E87-4F93-9F3E-EEB82F79F50C}" srcOrd="1" destOrd="4" presId="urn:microsoft.com/office/officeart/2005/8/layout/hList7"/>
    <dgm:cxn modelId="{CE0EDC11-A2E7-4ED8-A61F-0E5062F12C6D}" type="presOf" srcId="{267A38E0-90FF-4423-9364-575A92E5A1AE}" destId="{642E3B16-6B6C-4EC5-BF78-D01AB1BE41C1}" srcOrd="1" destOrd="4" presId="urn:microsoft.com/office/officeart/2005/8/layout/hList7"/>
    <dgm:cxn modelId="{ABC95686-BABA-4B81-B01D-2A7CD8FC17A9}" type="presOf" srcId="{89FAD399-83B1-427B-8C3F-AF51803A5E42}" destId="{CA1C4050-D7D3-46A1-8965-FD8BA15919D5}" srcOrd="0" destOrd="0" presId="urn:microsoft.com/office/officeart/2005/8/layout/hList7"/>
    <dgm:cxn modelId="{98FBDCFD-148C-4E2D-83C1-EC1B27A06506}" srcId="{FC6E7E88-9567-45F5-A005-927977751731}" destId="{A5993515-04FC-4289-B5B2-045A5F7DFCBE}" srcOrd="3" destOrd="0" parTransId="{F7170040-2991-4884-A60E-33FA08456F12}" sibTransId="{E837B58E-0820-47D7-8E65-D0B9F0A4093D}"/>
    <dgm:cxn modelId="{33606265-CA89-43F0-B213-6DB63B7445DC}" srcId="{D73D5538-0F79-485D-91CC-CB4D47E95B18}" destId="{89FAD399-83B1-427B-8C3F-AF51803A5E42}" srcOrd="2" destOrd="0" parTransId="{75EB8C02-8204-461C-BF34-BFE076BB1E68}" sibTransId="{D9584F87-AC15-407B-8D6F-4B22987397C5}"/>
    <dgm:cxn modelId="{661EC372-A87B-4F10-8C3B-82F70FFA2E05}" type="presOf" srcId="{9CE7F9B7-8ECB-4149-B442-8D5B29847A8B}" destId="{825E038D-E677-453E-8E54-E7C8B44F839B}" srcOrd="0" destOrd="5" presId="urn:microsoft.com/office/officeart/2005/8/layout/hList7"/>
    <dgm:cxn modelId="{009AF010-C350-4707-B570-3E6635C0CD08}" type="presOf" srcId="{DBA407D2-CA9B-4A28-99BA-6C264EC21317}" destId="{825E038D-E677-453E-8E54-E7C8B44F839B}" srcOrd="0" destOrd="2" presId="urn:microsoft.com/office/officeart/2005/8/layout/hList7"/>
    <dgm:cxn modelId="{DC5B6A0D-8B3D-4607-BEBA-DD963C655A7A}" type="presOf" srcId="{919F8B79-7115-4F32-9AC8-9DBB57BBBAEA}" destId="{642E3B16-6B6C-4EC5-BF78-D01AB1BE41C1}" srcOrd="1" destOrd="5" presId="urn:microsoft.com/office/officeart/2005/8/layout/hList7"/>
    <dgm:cxn modelId="{6F01D872-8025-4BB8-8E58-BD9B9CC3D35C}" type="presOf" srcId="{0E157A70-4859-4412-9EA8-7B54E5BA3B90}" destId="{F877150F-9B2A-45DF-A7FA-2C7AA4CC592C}" srcOrd="1" destOrd="7" presId="urn:microsoft.com/office/officeart/2005/8/layout/hList7"/>
    <dgm:cxn modelId="{103C2A2F-73F8-417F-B5AA-5316978D9211}" type="presOf" srcId="{267A38E0-90FF-4423-9364-575A92E5A1AE}" destId="{603708A3-980C-4FA1-8A5B-1B41D9A68F86}" srcOrd="0" destOrd="4" presId="urn:microsoft.com/office/officeart/2005/8/layout/hList7"/>
    <dgm:cxn modelId="{6D0FE883-1A37-4737-96B3-0315DF8E443C}" type="presOf" srcId="{BF5EDBC1-00E9-4C93-B613-77171BDE6CC6}" destId="{CA1C4050-D7D3-46A1-8965-FD8BA15919D5}" srcOrd="0" destOrd="2" presId="urn:microsoft.com/office/officeart/2005/8/layout/hList7"/>
    <dgm:cxn modelId="{2A8F3894-67D0-4F06-A3DC-85963A4D9CE4}" type="presOf" srcId="{06B10A34-C88D-48D0-964F-5755CEA57712}" destId="{CA1C4050-D7D3-46A1-8965-FD8BA15919D5}" srcOrd="0" destOrd="4" presId="urn:microsoft.com/office/officeart/2005/8/layout/hList7"/>
    <dgm:cxn modelId="{C94B20F1-256D-4F05-829B-85A002B3790B}" type="presOf" srcId="{71B827A4-AF7C-4057-B92E-0DA041BF9954}" destId="{CA1C4050-D7D3-46A1-8965-FD8BA15919D5}" srcOrd="0" destOrd="3" presId="urn:microsoft.com/office/officeart/2005/8/layout/hList7"/>
    <dgm:cxn modelId="{CCF5AEBD-63DF-42AE-9EF7-275C8385651F}" type="presOf" srcId="{43277426-FAC3-40ED-8327-BCD7833EB28A}" destId="{F877150F-9B2A-45DF-A7FA-2C7AA4CC592C}" srcOrd="1" destOrd="1" presId="urn:microsoft.com/office/officeart/2005/8/layout/hList7"/>
    <dgm:cxn modelId="{5E8ECDE3-4764-408B-82DB-0A0C7FC512C7}" type="presOf" srcId="{67E6022D-2DB5-4B4F-BA51-4A177D868575}" destId="{F877150F-9B2A-45DF-A7FA-2C7AA4CC592C}" srcOrd="1" destOrd="6" presId="urn:microsoft.com/office/officeart/2005/8/layout/hList7"/>
    <dgm:cxn modelId="{81191646-2814-4A2E-A3F4-1C680F5B83C6}" srcId="{89FAD399-83B1-427B-8C3F-AF51803A5E42}" destId="{67E6022D-2DB5-4B4F-BA51-4A177D868575}" srcOrd="5" destOrd="0" parTransId="{8CB7FED8-B6FD-473B-A64C-AE83FCFD1F96}" sibTransId="{995CD313-81C7-477E-84A4-770B1208437D}"/>
    <dgm:cxn modelId="{9C64B390-830E-4BCE-ACCB-1AB95B1E9662}" srcId="{FC6E7E88-9567-45F5-A005-927977751731}" destId="{DBA407D2-CA9B-4A28-99BA-6C264EC21317}" srcOrd="1" destOrd="0" parTransId="{4FA199DA-F30E-46DA-99C0-4B219CA246EE}" sibTransId="{1E5B6269-5F9F-4F01-B719-4B62BFDB5E03}"/>
    <dgm:cxn modelId="{19EDAAA1-E77F-43E6-8C33-9A313E5B3DB2}" type="presOf" srcId="{FC6E7E88-9567-45F5-A005-927977751731}" destId="{825E038D-E677-453E-8E54-E7C8B44F839B}" srcOrd="0" destOrd="0" presId="urn:microsoft.com/office/officeart/2005/8/layout/hList7"/>
    <dgm:cxn modelId="{809704D1-E63D-431A-B3C4-3A910BE5790A}" srcId="{89FAD399-83B1-427B-8C3F-AF51803A5E42}" destId="{BF5EDBC1-00E9-4C93-B613-77171BDE6CC6}" srcOrd="1" destOrd="0" parTransId="{CACD0FB0-A7E8-4B57-9D93-65321A13F8CB}" sibTransId="{1B7D8562-41C7-40DD-B34E-3315955A8102}"/>
    <dgm:cxn modelId="{676DA9E5-6335-4BAE-AC8C-F02FCF115803}" type="presOf" srcId="{721CA94D-EBB7-476F-9463-7E03E582439E}" destId="{642E3B16-6B6C-4EC5-BF78-D01AB1BE41C1}" srcOrd="1" destOrd="6" presId="urn:microsoft.com/office/officeart/2005/8/layout/hList7"/>
    <dgm:cxn modelId="{4D3FF548-FE99-4D7E-89CA-A66C05203A4E}" type="presOf" srcId="{463469F0-CC9A-40EA-A777-E97E59798333}" destId="{F877150F-9B2A-45DF-A7FA-2C7AA4CC592C}" srcOrd="1" destOrd="5" presId="urn:microsoft.com/office/officeart/2005/8/layout/hList7"/>
    <dgm:cxn modelId="{55D44D72-53ED-40B9-A9EF-053C5B42C684}" srcId="{569D2F0C-55DC-4AA8-926B-E1F99C996FE6}" destId="{267A38E0-90FF-4423-9364-575A92E5A1AE}" srcOrd="3" destOrd="0" parTransId="{51BCCDD8-7E80-450D-B016-0CC8D4C4CBBE}" sibTransId="{8FC9D764-6A88-47F5-8867-F82241E18760}"/>
    <dgm:cxn modelId="{599B640F-EC50-4F53-B6DE-2CB5F2D712A2}" type="presOf" srcId="{67E6022D-2DB5-4B4F-BA51-4A177D868575}" destId="{CA1C4050-D7D3-46A1-8965-FD8BA15919D5}" srcOrd="0" destOrd="6" presId="urn:microsoft.com/office/officeart/2005/8/layout/hList7"/>
    <dgm:cxn modelId="{A755D84F-B89E-4C78-929A-F80C63C6B169}" type="presOf" srcId="{A5993515-04FC-4289-B5B2-045A5F7DFCBE}" destId="{825E038D-E677-453E-8E54-E7C8B44F839B}" srcOrd="0" destOrd="4" presId="urn:microsoft.com/office/officeart/2005/8/layout/hList7"/>
    <dgm:cxn modelId="{ACE27838-A4AF-4032-A945-7A20F69F7E2D}" type="presOf" srcId="{06B10A34-C88D-48D0-964F-5755CEA57712}" destId="{F877150F-9B2A-45DF-A7FA-2C7AA4CC592C}" srcOrd="1" destOrd="4" presId="urn:microsoft.com/office/officeart/2005/8/layout/hList7"/>
    <dgm:cxn modelId="{C758DBE4-A220-4124-B482-2D9D1C99F4FC}" srcId="{89FAD399-83B1-427B-8C3F-AF51803A5E42}" destId="{06B10A34-C88D-48D0-964F-5755CEA57712}" srcOrd="3" destOrd="0" parTransId="{9109794A-E457-4FF0-8E0B-258D425A2478}" sibTransId="{545AEF2B-C248-46B6-9AE4-5575173DF0D6}"/>
    <dgm:cxn modelId="{59DEB342-C783-44AF-A8DE-6A403EC7D8DF}" srcId="{FC6E7E88-9567-45F5-A005-927977751731}" destId="{B8C708A0-AE85-4EAA-998B-FD65B8589D91}" srcOrd="0" destOrd="0" parTransId="{267A029C-DBAE-4670-8C0B-CE34F2C60CAF}" sibTransId="{C651A01D-2A8B-4CC3-A9BC-7313A2F5D220}"/>
    <dgm:cxn modelId="{B9324710-1C16-44F9-8892-67A2C19298EC}" type="presOf" srcId="{A82BC0A6-DAB7-4EEE-9223-02FCD67CA775}" destId="{603708A3-980C-4FA1-8A5B-1B41D9A68F86}" srcOrd="0" destOrd="2" presId="urn:microsoft.com/office/officeart/2005/8/layout/hList7"/>
    <dgm:cxn modelId="{3D911D70-A48F-4930-BB71-62152F012961}" type="presOf" srcId="{43277426-FAC3-40ED-8327-BCD7833EB28A}" destId="{CA1C4050-D7D3-46A1-8965-FD8BA15919D5}" srcOrd="0" destOrd="1" presId="urn:microsoft.com/office/officeart/2005/8/layout/hList7"/>
    <dgm:cxn modelId="{3ED69F03-E15A-47C9-8B57-80C0ED19CA5C}" type="presOf" srcId="{7A80E373-30E0-4BE2-BD44-88B1B0FF788D}" destId="{825E038D-E677-453E-8E54-E7C8B44F839B}" srcOrd="0" destOrd="3" presId="urn:microsoft.com/office/officeart/2005/8/layout/hList7"/>
    <dgm:cxn modelId="{44399060-CE43-4967-A057-BD87EB2FE1F9}" type="presOf" srcId="{B8C708A0-AE85-4EAA-998B-FD65B8589D91}" destId="{DFD509A6-6E87-4F93-9F3E-EEB82F79F50C}" srcOrd="1" destOrd="1" presId="urn:microsoft.com/office/officeart/2005/8/layout/hList7"/>
    <dgm:cxn modelId="{9E8B435A-9AA5-4EC6-A479-4C62C2CF3B93}" srcId="{569D2F0C-55DC-4AA8-926B-E1F99C996FE6}" destId="{0FCB8BEB-38E3-49C9-B600-43A7F0FDED90}" srcOrd="2" destOrd="0" parTransId="{61FAEC5E-3E10-4AB4-8962-FE9DEB9A319C}" sibTransId="{230A5B43-941C-4290-B9F1-9EA0656D00F4}"/>
    <dgm:cxn modelId="{B25DF97B-5185-4A52-A8A7-0071914DD0E0}" type="presOf" srcId="{71B827A4-AF7C-4057-B92E-0DA041BF9954}" destId="{F877150F-9B2A-45DF-A7FA-2C7AA4CC592C}" srcOrd="1" destOrd="3" presId="urn:microsoft.com/office/officeart/2005/8/layout/hList7"/>
    <dgm:cxn modelId="{B6E333BB-B535-41CB-9A9F-DDB48DB6AE4A}" srcId="{89FAD399-83B1-427B-8C3F-AF51803A5E42}" destId="{463469F0-CC9A-40EA-A777-E97E59798333}" srcOrd="4" destOrd="0" parTransId="{C819A803-1ADF-4B26-977E-4ACE6E56B603}" sibTransId="{42046DCD-812B-4E26-BCEB-D567AAD59AEB}"/>
    <dgm:cxn modelId="{F211E782-DE75-4544-8F73-92E07A37B864}" srcId="{569D2F0C-55DC-4AA8-926B-E1F99C996FE6}" destId="{919F8B79-7115-4F32-9AC8-9DBB57BBBAEA}" srcOrd="4" destOrd="0" parTransId="{456CE476-B487-4921-9BFB-D95A1CCDF6DB}" sibTransId="{CAC835A1-C258-4F6A-B4C1-1C26C0023221}"/>
    <dgm:cxn modelId="{DDA39B17-8B86-4C2D-B2D0-21C91C53B174}" type="presOf" srcId="{721CA94D-EBB7-476F-9463-7E03E582439E}" destId="{603708A3-980C-4FA1-8A5B-1B41D9A68F86}" srcOrd="0" destOrd="6" presId="urn:microsoft.com/office/officeart/2005/8/layout/hList7"/>
    <dgm:cxn modelId="{1BECF481-C7D1-4372-B572-3B5F733B4A32}" type="presOf" srcId="{569D2F0C-55DC-4AA8-926B-E1F99C996FE6}" destId="{603708A3-980C-4FA1-8A5B-1B41D9A68F86}" srcOrd="0" destOrd="0" presId="urn:microsoft.com/office/officeart/2005/8/layout/hList7"/>
    <dgm:cxn modelId="{AB481453-1EAD-4BF4-AD7E-81391DAEE736}" type="presOf" srcId="{7A80E373-30E0-4BE2-BD44-88B1B0FF788D}" destId="{DFD509A6-6E87-4F93-9F3E-EEB82F79F50C}" srcOrd="1" destOrd="3" presId="urn:microsoft.com/office/officeart/2005/8/layout/hList7"/>
    <dgm:cxn modelId="{AB732E9E-B0AB-4B4D-8CA4-AF7891F424EB}" type="presOf" srcId="{DBA407D2-CA9B-4A28-99BA-6C264EC21317}" destId="{DFD509A6-6E87-4F93-9F3E-EEB82F79F50C}" srcOrd="1" destOrd="2" presId="urn:microsoft.com/office/officeart/2005/8/layout/hList7"/>
    <dgm:cxn modelId="{D38BCC58-755F-415D-8021-880C356FB6DE}" type="presOf" srcId="{0FCB8BEB-38E3-49C9-B600-43A7F0FDED90}" destId="{603708A3-980C-4FA1-8A5B-1B41D9A68F86}" srcOrd="0" destOrd="3" presId="urn:microsoft.com/office/officeart/2005/8/layout/hList7"/>
    <dgm:cxn modelId="{9F59A9EF-153E-498E-AE07-FA17A745CA52}" srcId="{89FAD399-83B1-427B-8C3F-AF51803A5E42}" destId="{43277426-FAC3-40ED-8327-BCD7833EB28A}" srcOrd="0" destOrd="0" parTransId="{5C057A4D-EED4-4261-A6F6-7C70B3497621}" sibTransId="{37ADF668-B51D-416C-B587-D756511A8627}"/>
    <dgm:cxn modelId="{9F8F3AAA-A264-4EC8-BBF2-A03D4DFE8B32}" type="presOf" srcId="{AE8D3B82-212C-45EF-AADE-8129F7477CCB}" destId="{45763846-BF28-4134-87EA-B3D7D1534685}" srcOrd="0" destOrd="0" presId="urn:microsoft.com/office/officeart/2005/8/layout/hList7"/>
    <dgm:cxn modelId="{74DA3AA9-8ACA-40EB-9865-6BF30FC81743}" type="presOf" srcId="{463469F0-CC9A-40EA-A777-E97E59798333}" destId="{CA1C4050-D7D3-46A1-8965-FD8BA15919D5}" srcOrd="0" destOrd="5" presId="urn:microsoft.com/office/officeart/2005/8/layout/hList7"/>
    <dgm:cxn modelId="{3AC2BDA9-6C62-4671-9542-84513AC1B128}" type="presParOf" srcId="{B71C9C02-DAC9-4760-A507-69FCB94375C1}" destId="{6D3A978B-10D2-4E57-B96C-3DF220E615A3}" srcOrd="0" destOrd="0" presId="urn:microsoft.com/office/officeart/2005/8/layout/hList7"/>
    <dgm:cxn modelId="{4E338924-6512-44B0-ADAD-CCB54E91903A}" type="presParOf" srcId="{B71C9C02-DAC9-4760-A507-69FCB94375C1}" destId="{6689F4C2-2729-4260-98C4-6540EBAA7633}" srcOrd="1" destOrd="0" presId="urn:microsoft.com/office/officeart/2005/8/layout/hList7"/>
    <dgm:cxn modelId="{9563548E-CC75-4124-9AD0-47ABF2479524}" type="presParOf" srcId="{6689F4C2-2729-4260-98C4-6540EBAA7633}" destId="{BD8D8904-1D3E-4FC8-8483-A73FD496E524}" srcOrd="0" destOrd="0" presId="urn:microsoft.com/office/officeart/2005/8/layout/hList7"/>
    <dgm:cxn modelId="{BE93E34A-FA78-42FE-9D2A-D427C67CB381}" type="presParOf" srcId="{BD8D8904-1D3E-4FC8-8483-A73FD496E524}" destId="{603708A3-980C-4FA1-8A5B-1B41D9A68F86}" srcOrd="0" destOrd="0" presId="urn:microsoft.com/office/officeart/2005/8/layout/hList7"/>
    <dgm:cxn modelId="{9AB5622F-DBD8-4BA5-B0E3-33022ABA82BA}" type="presParOf" srcId="{BD8D8904-1D3E-4FC8-8483-A73FD496E524}" destId="{642E3B16-6B6C-4EC5-BF78-D01AB1BE41C1}" srcOrd="1" destOrd="0" presId="urn:microsoft.com/office/officeart/2005/8/layout/hList7"/>
    <dgm:cxn modelId="{F75373FE-3FEF-47D7-9718-FA51ADC8FF54}" type="presParOf" srcId="{BD8D8904-1D3E-4FC8-8483-A73FD496E524}" destId="{321E8C41-72A1-4D9F-B16F-6B4B4CD466DF}" srcOrd="2" destOrd="0" presId="urn:microsoft.com/office/officeart/2005/8/layout/hList7"/>
    <dgm:cxn modelId="{6AEEF6A4-40D0-425A-A476-D104E83895D9}" type="presParOf" srcId="{BD8D8904-1D3E-4FC8-8483-A73FD496E524}" destId="{5B48B639-3589-4C94-8BB6-15EBE5C78B73}" srcOrd="3" destOrd="0" presId="urn:microsoft.com/office/officeart/2005/8/layout/hList7"/>
    <dgm:cxn modelId="{E84FBAC1-CF4D-4171-8CDA-FB58F43C4099}" type="presParOf" srcId="{6689F4C2-2729-4260-98C4-6540EBAA7633}" destId="{45763846-BF28-4134-87EA-B3D7D1534685}" srcOrd="1" destOrd="0" presId="urn:microsoft.com/office/officeart/2005/8/layout/hList7"/>
    <dgm:cxn modelId="{9754C3F8-9360-4624-A018-788C130E1EF8}" type="presParOf" srcId="{6689F4C2-2729-4260-98C4-6540EBAA7633}" destId="{8D7DAD56-5798-4FED-8952-EC8D5ACF6B11}" srcOrd="2" destOrd="0" presId="urn:microsoft.com/office/officeart/2005/8/layout/hList7"/>
    <dgm:cxn modelId="{FE2FE75A-E4B5-42FB-8E9F-51A5E2117A8C}" type="presParOf" srcId="{8D7DAD56-5798-4FED-8952-EC8D5ACF6B11}" destId="{825E038D-E677-453E-8E54-E7C8B44F839B}" srcOrd="0" destOrd="0" presId="urn:microsoft.com/office/officeart/2005/8/layout/hList7"/>
    <dgm:cxn modelId="{8773190E-2576-49B4-9520-16666760637C}" type="presParOf" srcId="{8D7DAD56-5798-4FED-8952-EC8D5ACF6B11}" destId="{DFD509A6-6E87-4F93-9F3E-EEB82F79F50C}" srcOrd="1" destOrd="0" presId="urn:microsoft.com/office/officeart/2005/8/layout/hList7"/>
    <dgm:cxn modelId="{ECF17477-683D-4518-9640-F9D0DBDF9058}" type="presParOf" srcId="{8D7DAD56-5798-4FED-8952-EC8D5ACF6B11}" destId="{5C52D964-ADA2-4444-B6E4-5D1996530427}" srcOrd="2" destOrd="0" presId="urn:microsoft.com/office/officeart/2005/8/layout/hList7"/>
    <dgm:cxn modelId="{95F60D86-4399-404C-AA17-7059F1FC2DF6}" type="presParOf" srcId="{8D7DAD56-5798-4FED-8952-EC8D5ACF6B11}" destId="{8211970B-07CC-42B1-8E36-247AF8412263}" srcOrd="3" destOrd="0" presId="urn:microsoft.com/office/officeart/2005/8/layout/hList7"/>
    <dgm:cxn modelId="{3B6F9A08-6AC6-4C4C-9BD3-CC2A2BE7120A}" type="presParOf" srcId="{6689F4C2-2729-4260-98C4-6540EBAA7633}" destId="{726EFED2-9059-4698-B635-BB9549106052}" srcOrd="3" destOrd="0" presId="urn:microsoft.com/office/officeart/2005/8/layout/hList7"/>
    <dgm:cxn modelId="{6424699D-A0B4-4CF9-9184-C5C15131E056}" type="presParOf" srcId="{6689F4C2-2729-4260-98C4-6540EBAA7633}" destId="{822FDE18-8E43-4B2A-9EA5-4B3AD7908AC5}" srcOrd="4" destOrd="0" presId="urn:microsoft.com/office/officeart/2005/8/layout/hList7"/>
    <dgm:cxn modelId="{719A226B-90D1-42D6-B92F-F7ACD6A0FA2D}" type="presParOf" srcId="{822FDE18-8E43-4B2A-9EA5-4B3AD7908AC5}" destId="{CA1C4050-D7D3-46A1-8965-FD8BA15919D5}" srcOrd="0" destOrd="0" presId="urn:microsoft.com/office/officeart/2005/8/layout/hList7"/>
    <dgm:cxn modelId="{BEBEF2B4-8373-4A1E-96F1-57BC33D5B68A}" type="presParOf" srcId="{822FDE18-8E43-4B2A-9EA5-4B3AD7908AC5}" destId="{F877150F-9B2A-45DF-A7FA-2C7AA4CC592C}" srcOrd="1" destOrd="0" presId="urn:microsoft.com/office/officeart/2005/8/layout/hList7"/>
    <dgm:cxn modelId="{27AB8E10-A1B8-42F8-AE8B-DCA7DCAF138B}" type="presParOf" srcId="{822FDE18-8E43-4B2A-9EA5-4B3AD7908AC5}" destId="{2F16BAF8-7DE8-482B-8218-94FA1A5E7B35}" srcOrd="2" destOrd="0" presId="urn:microsoft.com/office/officeart/2005/8/layout/hList7"/>
    <dgm:cxn modelId="{7F6C424C-6DA2-43B0-9B8B-0011B5E04C3A}" type="presParOf" srcId="{822FDE18-8E43-4B2A-9EA5-4B3AD7908AC5}" destId="{7945CC61-E4A9-4DD4-8621-C5AEEC8C224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D46F4-5095-4BC9-9A63-F286124DF823}">
      <dsp:nvSpPr>
        <dsp:cNvPr id="0" name=""/>
        <dsp:cNvSpPr/>
      </dsp:nvSpPr>
      <dsp:spPr>
        <a:xfrm rot="5400000">
          <a:off x="-253543" y="256476"/>
          <a:ext cx="1690288" cy="1183201"/>
        </a:xfrm>
        <a:prstGeom prst="chevron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Nivel Internacional</a:t>
          </a:r>
          <a:endParaRPr lang="es-ES" sz="1400" kern="1200" dirty="0"/>
        </a:p>
      </dsp:txBody>
      <dsp:txXfrm rot="-5400000">
        <a:off x="1" y="594534"/>
        <a:ext cx="1183201" cy="507087"/>
      </dsp:txXfrm>
    </dsp:sp>
    <dsp:sp modelId="{BE9BB395-58FB-4960-B60D-002E50E74A96}">
      <dsp:nvSpPr>
        <dsp:cNvPr id="0" name=""/>
        <dsp:cNvSpPr/>
      </dsp:nvSpPr>
      <dsp:spPr>
        <a:xfrm rot="5400000">
          <a:off x="3699857" y="-2516655"/>
          <a:ext cx="1098687" cy="6131998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S" sz="900" kern="1200" dirty="0" smtClean="0"/>
            <a:t>Proporciona información de “primera línea” para medir y comparar los avances de los países   en la implementación del MAH</a:t>
          </a:r>
          <a:endParaRPr lang="es-ES" sz="9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s-ES" sz="9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S" sz="900" kern="1200" dirty="0" smtClean="0"/>
            <a:t>Incorpora el análisis de género y generación en la evaluación de la implementación  del MAH</a:t>
          </a:r>
          <a:endParaRPr lang="es-ES" sz="9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S" sz="900" kern="1200" dirty="0" smtClean="0"/>
            <a:t>Aporta  recomendaciones para las estrategias  regionales e internacionales  </a:t>
          </a:r>
          <a:endParaRPr lang="es-ES" sz="900" kern="1200" dirty="0"/>
        </a:p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900" kern="1200" dirty="0"/>
        </a:p>
      </dsp:txBody>
      <dsp:txXfrm rot="-5400000">
        <a:off x="1183202" y="53633"/>
        <a:ext cx="6078365" cy="991421"/>
      </dsp:txXfrm>
    </dsp:sp>
    <dsp:sp modelId="{00A8F2AF-10B3-4AB1-B3BC-4053BBF13279}">
      <dsp:nvSpPr>
        <dsp:cNvPr id="0" name=""/>
        <dsp:cNvSpPr/>
      </dsp:nvSpPr>
      <dsp:spPr>
        <a:xfrm rot="5400000">
          <a:off x="-253543" y="1753731"/>
          <a:ext cx="1690288" cy="1183201"/>
        </a:xfrm>
        <a:prstGeom prst="chevron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400" kern="1200" dirty="0" smtClean="0"/>
            <a:t>Nivel Nacional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/>
        </a:p>
      </dsp:txBody>
      <dsp:txXfrm rot="-5400000">
        <a:off x="1" y="2091789"/>
        <a:ext cx="1183201" cy="507087"/>
      </dsp:txXfrm>
    </dsp:sp>
    <dsp:sp modelId="{C6851D83-1ECD-4A69-A74C-1EB0E1EA478E}">
      <dsp:nvSpPr>
        <dsp:cNvPr id="0" name=""/>
        <dsp:cNvSpPr/>
      </dsp:nvSpPr>
      <dsp:spPr>
        <a:xfrm rot="5400000">
          <a:off x="3699857" y="-1016467"/>
          <a:ext cx="1098687" cy="6131998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S" sz="900" kern="1200" dirty="0" smtClean="0"/>
            <a:t>Complementa los  análisis e informes nacionales</a:t>
          </a:r>
          <a:endParaRPr lang="es-ES" sz="9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S" sz="900" kern="1200" dirty="0" smtClean="0"/>
            <a:t>Visualiza </a:t>
          </a:r>
          <a:r>
            <a:rPr lang="es-ES" sz="900" kern="1200" dirty="0" smtClean="0"/>
            <a:t>la perspectiva de género y generación</a:t>
          </a:r>
          <a:endParaRPr lang="es-ES" sz="9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S" sz="900" kern="1200" dirty="0" smtClean="0"/>
            <a:t>Formula propuestas   para la legislación, estrategias y planes  </a:t>
          </a:r>
          <a:endParaRPr lang="es-ES" sz="9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S" sz="900" kern="1200" dirty="0" smtClean="0"/>
            <a:t>Facilita espacios de diálogo entre  las instituciones  locales, sub-nacionales  y nacionales</a:t>
          </a:r>
          <a:endParaRPr lang="es-ES" sz="9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s-ES" sz="900" kern="1200" dirty="0" smtClean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s-ES" sz="900" kern="1200" dirty="0"/>
        </a:p>
      </dsp:txBody>
      <dsp:txXfrm rot="-5400000">
        <a:off x="1183202" y="1553821"/>
        <a:ext cx="6078365" cy="991421"/>
      </dsp:txXfrm>
    </dsp:sp>
    <dsp:sp modelId="{241DD0D2-96FF-41A3-809B-EF9D91179E1E}">
      <dsp:nvSpPr>
        <dsp:cNvPr id="0" name=""/>
        <dsp:cNvSpPr/>
      </dsp:nvSpPr>
      <dsp:spPr>
        <a:xfrm rot="5400000">
          <a:off x="-253543" y="3250986"/>
          <a:ext cx="1690288" cy="1183201"/>
        </a:xfrm>
        <a:prstGeom prst="chevron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400" kern="1200" dirty="0" smtClean="0"/>
            <a:t>Nivel local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/>
        </a:p>
      </dsp:txBody>
      <dsp:txXfrm rot="-5400000">
        <a:off x="1" y="3589044"/>
        <a:ext cx="1183201" cy="507087"/>
      </dsp:txXfrm>
    </dsp:sp>
    <dsp:sp modelId="{CCBD1E0D-A663-4342-9B24-21185D8D9CED}">
      <dsp:nvSpPr>
        <dsp:cNvPr id="0" name=""/>
        <dsp:cNvSpPr/>
      </dsp:nvSpPr>
      <dsp:spPr>
        <a:xfrm rot="5400000">
          <a:off x="3699857" y="480788"/>
          <a:ext cx="1098687" cy="6131998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S" sz="900" kern="1200" dirty="0" smtClean="0"/>
            <a:t>Difusión del Marco de Acción de </a:t>
          </a:r>
          <a:r>
            <a:rPr lang="es-ES" sz="900" kern="1200" dirty="0" err="1" smtClean="0"/>
            <a:t>Hyogo</a:t>
          </a:r>
          <a:endParaRPr lang="es-ES" sz="9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S" sz="900" kern="1200" dirty="0" smtClean="0"/>
            <a:t>Proporciona un sistema de monitoreo participativo y con indicadores para evaluar los avances en las prioridades del MAH </a:t>
          </a:r>
          <a:endParaRPr lang="es-ES" sz="9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S" sz="900" kern="1200" dirty="0" smtClean="0"/>
            <a:t>Implica a instituciones  científicas, académicas, </a:t>
          </a:r>
          <a:r>
            <a:rPr lang="es-ES" sz="900" kern="1200" dirty="0" err="1" smtClean="0"/>
            <a:t>ongs</a:t>
          </a:r>
          <a:r>
            <a:rPr lang="es-ES" sz="900" kern="1200" dirty="0" smtClean="0"/>
            <a:t>, líderes comunitarios, autoridades y funcionarios  en la GR.</a:t>
          </a:r>
          <a:endParaRPr lang="es-ES" sz="9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S" sz="900" kern="1200" dirty="0" smtClean="0"/>
            <a:t>Propicia el diálogo y la concertación local en torno a la  GR</a:t>
          </a:r>
          <a:endParaRPr lang="es-ES" sz="9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PE" sz="900" kern="1200" dirty="0" smtClean="0"/>
            <a:t>Evalúa los avances y limitaciones en la implementación del MAH</a:t>
          </a:r>
          <a:endParaRPr lang="es-E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/>
            <a:t>Formula  e implementa planes de acción local y comunitarios</a:t>
          </a:r>
          <a:endParaRPr lang="es-PE" sz="900" kern="1200" dirty="0" smtClean="0"/>
        </a:p>
      </dsp:txBody>
      <dsp:txXfrm rot="-5400000">
        <a:off x="1183202" y="3051077"/>
        <a:ext cx="6078365" cy="991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21306-572D-48D6-874E-4B70FF941724}">
      <dsp:nvSpPr>
        <dsp:cNvPr id="0" name=""/>
        <dsp:cNvSpPr/>
      </dsp:nvSpPr>
      <dsp:spPr>
        <a:xfrm>
          <a:off x="0" y="0"/>
          <a:ext cx="6217920" cy="106185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Formadas originalmente para incorporar el enfoque de gestión de riesgos en ONG de diferentes regiones del Perú</a:t>
          </a:r>
          <a:endParaRPr lang="es-ES" sz="2000" kern="1200" dirty="0"/>
        </a:p>
      </dsp:txBody>
      <dsp:txXfrm>
        <a:off x="31101" y="31101"/>
        <a:ext cx="5072091" cy="999656"/>
      </dsp:txXfrm>
    </dsp:sp>
    <dsp:sp modelId="{8BDBA71E-FF91-4260-B690-2D85BEEF65E9}">
      <dsp:nvSpPr>
        <dsp:cNvPr id="0" name=""/>
        <dsp:cNvSpPr/>
      </dsp:nvSpPr>
      <dsp:spPr>
        <a:xfrm>
          <a:off x="548639" y="1238834"/>
          <a:ext cx="6217920" cy="1061858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Progresivamente se integran gobiernos locales, organizaciones de base, universidades y centros de investigación</a:t>
          </a:r>
          <a:endParaRPr lang="es-ES" sz="2000" kern="1200" dirty="0"/>
        </a:p>
      </dsp:txBody>
      <dsp:txXfrm>
        <a:off x="579740" y="1269935"/>
        <a:ext cx="4916870" cy="999656"/>
      </dsp:txXfrm>
    </dsp:sp>
    <dsp:sp modelId="{08332482-663A-4CCD-BD09-1BA3B92F687F}">
      <dsp:nvSpPr>
        <dsp:cNvPr id="0" name=""/>
        <dsp:cNvSpPr/>
      </dsp:nvSpPr>
      <dsp:spPr>
        <a:xfrm>
          <a:off x="1097279" y="2477668"/>
          <a:ext cx="6217920" cy="1061858"/>
        </a:xfrm>
        <a:prstGeom prst="roundRect">
          <a:avLst>
            <a:gd name="adj" fmla="val 10000"/>
          </a:avLst>
        </a:prstGeom>
        <a:solidFill>
          <a:schemeClr val="bg2">
            <a:lumMod val="50000"/>
            <a:lumOff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Luego se convierten en plataformas para incidir en las políticas de gestión de riesgos de los gobiernos sub-nacionales</a:t>
          </a:r>
          <a:endParaRPr lang="es-ES" sz="2000" kern="1200" dirty="0"/>
        </a:p>
      </dsp:txBody>
      <dsp:txXfrm>
        <a:off x="1128380" y="2508769"/>
        <a:ext cx="4916870" cy="999656"/>
      </dsp:txXfrm>
    </dsp:sp>
    <dsp:sp modelId="{1388EF2A-C883-4242-9241-8C72A0009EE2}">
      <dsp:nvSpPr>
        <dsp:cNvPr id="0" name=""/>
        <dsp:cNvSpPr/>
      </dsp:nvSpPr>
      <dsp:spPr>
        <a:xfrm>
          <a:off x="5527712" y="805242"/>
          <a:ext cx="690207" cy="690207"/>
        </a:xfrm>
        <a:prstGeom prst="downArrow">
          <a:avLst>
            <a:gd name="adj1" fmla="val 55000"/>
            <a:gd name="adj2" fmla="val 45000"/>
          </a:avLst>
        </a:prstGeom>
        <a:solidFill>
          <a:srgbClr val="00B0F0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300" kern="1200"/>
        </a:p>
      </dsp:txBody>
      <dsp:txXfrm>
        <a:off x="5683009" y="805242"/>
        <a:ext cx="379613" cy="519381"/>
      </dsp:txXfrm>
    </dsp:sp>
    <dsp:sp modelId="{957109F3-0726-492C-8E7B-2433FA46BCAF}">
      <dsp:nvSpPr>
        <dsp:cNvPr id="0" name=""/>
        <dsp:cNvSpPr/>
      </dsp:nvSpPr>
      <dsp:spPr>
        <a:xfrm>
          <a:off x="6076352" y="2036997"/>
          <a:ext cx="690207" cy="690207"/>
        </a:xfrm>
        <a:prstGeom prst="downArrow">
          <a:avLst>
            <a:gd name="adj1" fmla="val 55000"/>
            <a:gd name="adj2" fmla="val 45000"/>
          </a:avLst>
        </a:prstGeom>
        <a:solidFill>
          <a:srgbClr val="00B0F0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300" kern="1200"/>
        </a:p>
      </dsp:txBody>
      <dsp:txXfrm>
        <a:off x="6231649" y="2036997"/>
        <a:ext cx="379613" cy="5193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708A3-980C-4FA1-8A5B-1B41D9A68F86}">
      <dsp:nvSpPr>
        <dsp:cNvPr id="0" name=""/>
        <dsp:cNvSpPr/>
      </dsp:nvSpPr>
      <dsp:spPr>
        <a:xfrm>
          <a:off x="1535" y="0"/>
          <a:ext cx="2389584" cy="5184576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1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Incidencia en políticas</a:t>
          </a:r>
          <a:endParaRPr lang="es-ES" sz="1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dirty="0" smtClean="0"/>
            <a:t>Recomendaciones sobre gestión de riesgos para gobiernos locales y sub-nacionales</a:t>
          </a:r>
          <a:endParaRPr lang="es-E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dirty="0" smtClean="0"/>
            <a:t>Propuestas para la ley de gestión de riesgos y la modificación de la ley de municipalidades y gobiernos regionales</a:t>
          </a:r>
          <a:endParaRPr lang="es-E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dirty="0" smtClean="0"/>
            <a:t>Encuentros nacionales anuales para diálogos con autoridades.</a:t>
          </a:r>
          <a:endParaRPr lang="es-E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dirty="0" smtClean="0">
              <a:solidFill>
                <a:srgbClr val="FF0000"/>
              </a:solidFill>
            </a:rPr>
            <a:t>Alianzas  con redes de municipalidades </a:t>
          </a:r>
          <a:endParaRPr lang="es-ES" sz="800" kern="1200" dirty="0">
            <a:solidFill>
              <a:srgbClr val="FF0000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800" kern="1200" dirty="0" smtClean="0">
              <a:solidFill>
                <a:srgbClr val="FF0000"/>
              </a:solidFill>
            </a:rPr>
            <a:t>Contribución en la elaboración de la herramienta de monitoreo local de UNISDR (LG-SAT) en  Latinoamérica  mediante las GRIDES  (Perú)</a:t>
          </a:r>
          <a:endParaRPr lang="es-ES" sz="800" kern="1200" dirty="0">
            <a:solidFill>
              <a:srgbClr val="FF0000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800" kern="1200" dirty="0" smtClean="0"/>
        </a:p>
      </dsp:txBody>
      <dsp:txXfrm>
        <a:off x="1535" y="2073830"/>
        <a:ext cx="2389584" cy="2073830"/>
      </dsp:txXfrm>
    </dsp:sp>
    <dsp:sp modelId="{5B48B639-3589-4C94-8BB6-15EBE5C78B73}">
      <dsp:nvSpPr>
        <dsp:cNvPr id="0" name=""/>
        <dsp:cNvSpPr/>
      </dsp:nvSpPr>
      <dsp:spPr>
        <a:xfrm>
          <a:off x="333096" y="311074"/>
          <a:ext cx="1726463" cy="172646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E038D-E677-453E-8E54-E7C8B44F839B}">
      <dsp:nvSpPr>
        <dsp:cNvPr id="0" name=""/>
        <dsp:cNvSpPr/>
      </dsp:nvSpPr>
      <dsp:spPr>
        <a:xfrm>
          <a:off x="2462807" y="0"/>
          <a:ext cx="2389584" cy="5184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1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Enfoque local y sub-nacional</a:t>
          </a:r>
          <a:endParaRPr lang="es-ES" sz="1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dirty="0" smtClean="0"/>
            <a:t>capacitación  de  funcionarios.</a:t>
          </a:r>
          <a:endParaRPr lang="es-E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dirty="0" smtClean="0"/>
            <a:t>Análisis de la problemática de riesgos en las regiones</a:t>
          </a:r>
          <a:endParaRPr lang="es-E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dirty="0" smtClean="0"/>
            <a:t>Organización de cursos de post grado en universidades</a:t>
          </a:r>
          <a:endParaRPr lang="es-E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dirty="0" smtClean="0"/>
            <a:t>Intercambio de experiencias</a:t>
          </a:r>
          <a:endParaRPr lang="es-E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dirty="0" smtClean="0"/>
            <a:t>Asesoría a programas y proyectos de GR.</a:t>
          </a:r>
          <a:endParaRPr lang="es-ES" sz="800" kern="1200" dirty="0"/>
        </a:p>
      </dsp:txBody>
      <dsp:txXfrm>
        <a:off x="2462807" y="2073830"/>
        <a:ext cx="2389584" cy="2073830"/>
      </dsp:txXfrm>
    </dsp:sp>
    <dsp:sp modelId="{8211970B-07CC-42B1-8E36-247AF8412263}">
      <dsp:nvSpPr>
        <dsp:cNvPr id="0" name=""/>
        <dsp:cNvSpPr/>
      </dsp:nvSpPr>
      <dsp:spPr>
        <a:xfrm>
          <a:off x="2794368" y="311074"/>
          <a:ext cx="1726463" cy="172646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C4050-D7D3-46A1-8965-FD8BA15919D5}">
      <dsp:nvSpPr>
        <dsp:cNvPr id="0" name=""/>
        <dsp:cNvSpPr/>
      </dsp:nvSpPr>
      <dsp:spPr>
        <a:xfrm>
          <a:off x="4924079" y="0"/>
          <a:ext cx="2389584" cy="5184576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1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Enfoque comunitario</a:t>
          </a:r>
          <a:endParaRPr lang="es-ES" sz="1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dirty="0" smtClean="0"/>
            <a:t>Aplicación de Visión de Primera Línea</a:t>
          </a:r>
          <a:endParaRPr lang="es-E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dirty="0" smtClean="0"/>
            <a:t>Sistemas de Alerta Temprana comunitarios (Lambayeque)</a:t>
          </a:r>
          <a:endParaRPr lang="es-E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dirty="0" smtClean="0"/>
            <a:t>Mapas de riesgos comunitarios (Lima)</a:t>
          </a:r>
          <a:endParaRPr lang="es-E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dirty="0" smtClean="0"/>
            <a:t>Planes de acción en comunidades</a:t>
          </a:r>
          <a:endParaRPr lang="es-E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800" kern="1200" dirty="0" smtClean="0"/>
            <a:t>capacitación  de  líderes </a:t>
          </a:r>
          <a:endParaRPr lang="es-E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800" kern="1200" dirty="0" smtClean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800" kern="1200" dirty="0"/>
        </a:p>
      </dsp:txBody>
      <dsp:txXfrm>
        <a:off x="4924079" y="2073830"/>
        <a:ext cx="2389584" cy="2073830"/>
      </dsp:txXfrm>
    </dsp:sp>
    <dsp:sp modelId="{7945CC61-E4A9-4DD4-8621-C5AEEC8C2242}">
      <dsp:nvSpPr>
        <dsp:cNvPr id="0" name=""/>
        <dsp:cNvSpPr/>
      </dsp:nvSpPr>
      <dsp:spPr>
        <a:xfrm>
          <a:off x="5255640" y="311074"/>
          <a:ext cx="1726463" cy="172646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A978B-10D2-4E57-B96C-3DF220E615A3}">
      <dsp:nvSpPr>
        <dsp:cNvPr id="0" name=""/>
        <dsp:cNvSpPr/>
      </dsp:nvSpPr>
      <dsp:spPr>
        <a:xfrm>
          <a:off x="292608" y="4147660"/>
          <a:ext cx="6729984" cy="777686"/>
        </a:xfrm>
        <a:prstGeom prst="leftRightArrow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90F05-A81C-4706-B738-089FB76AD8AB}" type="datetimeFigureOut">
              <a:rPr lang="es-PE" smtClean="0"/>
              <a:t>27/11/2012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89FA6-45CB-4819-A027-831A6B24A8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21232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89FA6-45CB-4819-A027-831A6B24A8B2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24723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FE69-AF42-44DB-8E85-0D1F5C4C8BC7}" type="datetimeFigureOut">
              <a:rPr lang="es-ES" smtClean="0"/>
              <a:t>27/11/2012</a:t>
            </a:fld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8A8090-8EB0-4464-AF23-5066DD242CAD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FE69-AF42-44DB-8E85-0D1F5C4C8BC7}" type="datetimeFigureOut">
              <a:rPr lang="es-ES" smtClean="0"/>
              <a:t>27/11/2012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8090-8EB0-4464-AF23-5066DD242CA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FE69-AF42-44DB-8E85-0D1F5C4C8BC7}" type="datetimeFigureOut">
              <a:rPr lang="es-ES" smtClean="0"/>
              <a:t>27/11/2012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8090-8EB0-4464-AF23-5066DD242CA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FE69-AF42-44DB-8E85-0D1F5C4C8BC7}" type="datetimeFigureOut">
              <a:rPr lang="es-ES" smtClean="0"/>
              <a:t>27/11/2012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8090-8EB0-4464-AF23-5066DD242CA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FE69-AF42-44DB-8E85-0D1F5C4C8BC7}" type="datetimeFigureOut">
              <a:rPr lang="es-ES" smtClean="0"/>
              <a:t>27/11/2012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8090-8EB0-4464-AF23-5066DD242CA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FE69-AF42-44DB-8E85-0D1F5C4C8BC7}" type="datetimeFigureOut">
              <a:rPr lang="es-ES" smtClean="0"/>
              <a:t>27/11/2012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8090-8EB0-4464-AF23-5066DD242CAD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FE69-AF42-44DB-8E85-0D1F5C4C8BC7}" type="datetimeFigureOut">
              <a:rPr lang="es-ES" smtClean="0"/>
              <a:t>27/11/2012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8090-8EB0-4464-AF23-5066DD242CAD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FE69-AF42-44DB-8E85-0D1F5C4C8BC7}" type="datetimeFigureOut">
              <a:rPr lang="es-ES" smtClean="0"/>
              <a:t>27/11/2012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8090-8EB0-4464-AF23-5066DD242CA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FE69-AF42-44DB-8E85-0D1F5C4C8BC7}" type="datetimeFigureOut">
              <a:rPr lang="es-ES" smtClean="0"/>
              <a:t>27/11/2012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8090-8EB0-4464-AF23-5066DD242CA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FE69-AF42-44DB-8E85-0D1F5C4C8BC7}" type="datetimeFigureOut">
              <a:rPr lang="es-ES" smtClean="0"/>
              <a:t>27/11/2012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8090-8EB0-4464-AF23-5066DD242CA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FE69-AF42-44DB-8E85-0D1F5C4C8BC7}" type="datetimeFigureOut">
              <a:rPr lang="es-ES" smtClean="0"/>
              <a:t>27/11/2012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8090-8EB0-4464-AF23-5066DD242CA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AA3BFE69-AF42-44DB-8E85-0D1F5C4C8BC7}" type="datetimeFigureOut">
              <a:rPr lang="es-ES" smtClean="0"/>
              <a:t>27/11/2012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C8A8090-8EB0-4464-AF23-5066DD242CAD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pferradas@solucionespracticas.org.p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16.gif"/><Relationship Id="rId5" Type="http://schemas.openxmlformats.org/officeDocument/2006/relationships/image" Target="../media/image10.jpeg"/><Relationship Id="rId15" Type="http://schemas.openxmlformats.org/officeDocument/2006/relationships/image" Target="../media/image20.gif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Redes de Gestión de Riesgos y Adaptación al Cambio Climático</a:t>
            </a:r>
            <a:endParaRPr lang="es-ES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6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7956376" cy="13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937916"/>
            <a:ext cx="2843808" cy="676847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905" y="5972391"/>
            <a:ext cx="1030151" cy="633939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963959"/>
            <a:ext cx="1756452" cy="6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Retos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PE" dirty="0" smtClean="0"/>
              <a:t>Continuidad desigual en la participación de integrantes</a:t>
            </a:r>
          </a:p>
          <a:p>
            <a:r>
              <a:rPr lang="es-PE" dirty="0" smtClean="0"/>
              <a:t>Cómo  mejorar los procesos de evaluación participativa de riesgos e integrarlos  con los que realizan los </a:t>
            </a:r>
            <a:r>
              <a:rPr lang="es-PE" dirty="0" err="1" smtClean="0"/>
              <a:t>gob</a:t>
            </a:r>
            <a:r>
              <a:rPr lang="es-PE" dirty="0" smtClean="0"/>
              <a:t> locales</a:t>
            </a:r>
          </a:p>
          <a:p>
            <a:r>
              <a:rPr lang="es-PE" dirty="0" smtClean="0"/>
              <a:t>Cómo fortalecer la representación de las comunidades y grupos  más  vulnerables.</a:t>
            </a:r>
          </a:p>
          <a:p>
            <a:r>
              <a:rPr lang="es-PE" dirty="0" smtClean="0"/>
              <a:t>Cómo  incidir en las políticas  nacionales sin dejar de responder a las necesidades   locales y regionales.</a:t>
            </a:r>
          </a:p>
          <a:p>
            <a:r>
              <a:rPr lang="es-PE" dirty="0" smtClean="0"/>
              <a:t>Como  definir roles  en la preparación y atención de emergencias</a:t>
            </a:r>
          </a:p>
          <a:p>
            <a:r>
              <a:rPr lang="es-PE" dirty="0" smtClean="0"/>
              <a:t>Cómo lograr   mayor  complementariedad en y entre las </a:t>
            </a:r>
            <a:r>
              <a:rPr lang="es-PE" dirty="0" err="1" smtClean="0"/>
              <a:t>grides</a:t>
            </a:r>
            <a:r>
              <a:rPr lang="es-PE" dirty="0" smtClean="0"/>
              <a:t>,(recursos humanos y materiales,, actividades, metodologías. diplomados)</a:t>
            </a:r>
          </a:p>
          <a:p>
            <a:r>
              <a:rPr lang="es-PE" dirty="0" smtClean="0"/>
              <a:t>Como fortalecer y alianzas con otras redes?</a:t>
            </a:r>
          </a:p>
          <a:p>
            <a:endParaRPr lang="es-PE" dirty="0" smtClean="0"/>
          </a:p>
          <a:p>
            <a:endParaRPr lang="es-PE" dirty="0" smtClean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76182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67544" y="620689"/>
            <a:ext cx="7762056" cy="1512168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/>
            </a:r>
            <a:br>
              <a:rPr lang="es-ES" dirty="0" smtClean="0">
                <a:solidFill>
                  <a:srgbClr val="FF0000"/>
                </a:solidFill>
              </a:rPr>
            </a:br>
            <a:r>
              <a:rPr lang="es-ES" dirty="0">
                <a:solidFill>
                  <a:srgbClr val="FF0000"/>
                </a:solidFill>
              </a:rPr>
              <a:t/>
            </a:r>
            <a:br>
              <a:rPr lang="es-ES" dirty="0">
                <a:solidFill>
                  <a:srgbClr val="FF0000"/>
                </a:solidFill>
              </a:rPr>
            </a:br>
            <a:r>
              <a:rPr lang="es-ES" dirty="0" smtClean="0"/>
              <a:t>Gracias!</a:t>
            </a:r>
            <a:endParaRPr lang="es-ES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1475656" y="2204864"/>
            <a:ext cx="7344816" cy="3384376"/>
          </a:xfrm>
        </p:spPr>
        <p:txBody>
          <a:bodyPr>
            <a:normAutofit fontScale="70000" lnSpcReduction="20000"/>
          </a:bodyPr>
          <a:lstStyle/>
          <a:p>
            <a:endParaRPr lang="es-ES" dirty="0" smtClean="0"/>
          </a:p>
          <a:p>
            <a:r>
              <a:rPr lang="es-ES" sz="2900" dirty="0">
                <a:solidFill>
                  <a:srgbClr val="FF0000"/>
                </a:solidFill>
              </a:rPr>
              <a:t>Redesdegestionderiesgo.com</a:t>
            </a:r>
            <a:r>
              <a:rPr lang="es-ES" dirty="0"/>
              <a:t/>
            </a:r>
            <a:br>
              <a:rPr lang="es-ES" dirty="0"/>
            </a:b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Pedro Ferradas </a:t>
            </a:r>
            <a:r>
              <a:rPr lang="es-ES" dirty="0" err="1" smtClean="0"/>
              <a:t>Mannucci</a:t>
            </a:r>
            <a:r>
              <a:rPr lang="es-ES" dirty="0" smtClean="0"/>
              <a:t>, </a:t>
            </a:r>
          </a:p>
          <a:p>
            <a:r>
              <a:rPr lang="es-ES" dirty="0" smtClean="0">
                <a:hlinkClick r:id="rId2"/>
              </a:rPr>
              <a:t>pferradas@solucionespracticas.org.pe</a:t>
            </a:r>
            <a:r>
              <a:rPr lang="es-ES" dirty="0" smtClean="0"/>
              <a:t> </a:t>
            </a:r>
          </a:p>
          <a:p>
            <a:endParaRPr lang="es-ES" dirty="0" smtClean="0"/>
          </a:p>
          <a:p>
            <a:endParaRPr lang="es-ES" dirty="0"/>
          </a:p>
          <a:p>
            <a:r>
              <a:rPr lang="es-ES" dirty="0"/>
              <a:t>Coordinación para América del Sur de  la red global  de Sociedad  </a:t>
            </a:r>
            <a:r>
              <a:rPr lang="es-ES" dirty="0" smtClean="0"/>
              <a:t>Civil</a:t>
            </a:r>
          </a:p>
          <a:p>
            <a:endParaRPr lang="es-ES" dirty="0"/>
          </a:p>
          <a:p>
            <a:r>
              <a:rPr lang="es-ES" dirty="0" smtClean="0"/>
              <a:t>Gerente del Programa de Gestión de Riesgos y Adaptación al Cambio Climático-Soluciones Prácticas</a:t>
            </a:r>
          </a:p>
          <a:p>
            <a:endParaRPr lang="es-ES" dirty="0" smtClean="0"/>
          </a:p>
          <a:p>
            <a:r>
              <a:rPr lang="es-ES" dirty="0" smtClean="0"/>
              <a:t>Asesor de  gestión de riesgo de la Municipalidad Metropolitana de Lima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447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488832" cy="1154097"/>
          </a:xfrm>
        </p:spPr>
        <p:txBody>
          <a:bodyPr>
            <a:normAutofit fontScale="90000"/>
          </a:bodyPr>
          <a:lstStyle/>
          <a:p>
            <a:r>
              <a:rPr lang="es-PE" dirty="0"/>
              <a:t>Red Global de Organizaciones de la Sociedad Civil para la RRD 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>
          <a:xfrm>
            <a:off x="971600" y="1700808"/>
            <a:ext cx="7632848" cy="1152128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s-PE" dirty="0"/>
              <a:t>Creada  en la Plataforma Global para la RRD en Ginebra en junio del </a:t>
            </a:r>
            <a:r>
              <a:rPr lang="es-PE" dirty="0" smtClean="0"/>
              <a:t>2007 para propiciar alianzas institucionales y organizacionales  para  la gestión  de riesgo .</a:t>
            </a:r>
          </a:p>
          <a:p>
            <a:pPr algn="r"/>
            <a:r>
              <a:rPr lang="es-ES" dirty="0" smtClean="0"/>
              <a:t>Actualmente la red </a:t>
            </a:r>
            <a:r>
              <a:rPr lang="es-ES" dirty="0"/>
              <a:t>comprende más de 500 organizaciones pertenecientes a 80 países </a:t>
            </a:r>
            <a:r>
              <a:rPr lang="es-ES" dirty="0" smtClean="0"/>
              <a:t>en Europa</a:t>
            </a:r>
            <a:r>
              <a:rPr lang="es-ES" dirty="0"/>
              <a:t>, América, Asia y África.</a:t>
            </a:r>
          </a:p>
          <a:p>
            <a:pPr algn="r"/>
            <a:endParaRPr lang="es-ES" dirty="0"/>
          </a:p>
        </p:txBody>
      </p:sp>
      <p:pic>
        <p:nvPicPr>
          <p:cNvPr id="6146" name="Picture 2" descr="C:\DALIA\Publicaciones GRIDES\Libro Redes\2.4-M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7416824" cy="387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00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16632"/>
            <a:ext cx="7315200" cy="1154097"/>
          </a:xfrm>
        </p:spPr>
        <p:txBody>
          <a:bodyPr>
            <a:normAutofit/>
          </a:bodyPr>
          <a:lstStyle/>
          <a:p>
            <a:r>
              <a:rPr lang="es-ES_tradnl" sz="3200" dirty="0" smtClean="0"/>
              <a:t>Red </a:t>
            </a:r>
            <a:r>
              <a:rPr lang="es-ES_tradnl" sz="3200" dirty="0"/>
              <a:t>Global </a:t>
            </a:r>
            <a:r>
              <a:rPr lang="es-ES_tradnl" sz="3200" dirty="0" smtClean="0"/>
              <a:t>en A. Latina</a:t>
            </a:r>
            <a:endParaRPr lang="es-E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56" y="1329184"/>
            <a:ext cx="4968552" cy="533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56" y="2016308"/>
            <a:ext cx="1460241" cy="105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A.S.A's Profile 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792" y="1793192"/>
            <a:ext cx="671744" cy="42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evidenciasdigital.com/wp-content/uploads/2010/08/logo_ssi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053" y="1726984"/>
            <a:ext cx="554271" cy="55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cienciadecuba.files.wordpress.com/2012/01/ciencia-cubana_ciencia-de-cuba_centro-nacional-de-investigaciones-sismolc3b3gicas-cnais_santiago-de-cub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747" y="1660778"/>
            <a:ext cx="578512" cy="44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688" y="4071645"/>
            <a:ext cx="904730" cy="335222"/>
          </a:xfrm>
          <a:prstGeom prst="rect">
            <a:avLst/>
          </a:prstGeom>
        </p:spPr>
      </p:pic>
      <p:pic>
        <p:nvPicPr>
          <p:cNvPr id="3082" name="Picture 10" descr="http://www.pazyesperanza.org/pe/hacemos/images/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r="64763"/>
          <a:stretch/>
        </p:blipFill>
        <p:spPr bwMode="auto">
          <a:xfrm>
            <a:off x="3722424" y="3824126"/>
            <a:ext cx="912001" cy="36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350" y="2970037"/>
            <a:ext cx="468148" cy="52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 descr="http://www.achnu.cl/wp-content/uploads/2012/04/logo_achnu_1-300x89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494" y="4831724"/>
            <a:ext cx="1246177" cy="36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http://www.savethechildren.org.pe/wp-content/woo_uploads/3-logo-stc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792" y="6021288"/>
            <a:ext cx="1164923" cy="24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Inici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082" y="3361537"/>
            <a:ext cx="1203626" cy="43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http://amigosdelviento.webs.com/Logoagrupamiento%20yadelv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9860"/>
          <a:stretch/>
        </p:blipFill>
        <p:spPr bwMode="auto">
          <a:xfrm>
            <a:off x="5781045" y="5016572"/>
            <a:ext cx="789608" cy="52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Global Infancia - Asunción, Paraguay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9"/>
          <a:stretch/>
        </p:blipFill>
        <p:spPr bwMode="auto">
          <a:xfrm>
            <a:off x="5070805" y="4725829"/>
            <a:ext cx="638424" cy="58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5" descr="http://www.gruposocialcesap.org/images/logo.gif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7" t="13898" r="13982" b="4591"/>
          <a:stretch/>
        </p:blipFill>
        <p:spPr bwMode="auto">
          <a:xfrm>
            <a:off x="5588998" y="2477026"/>
            <a:ext cx="686156" cy="51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246" y="2489451"/>
            <a:ext cx="745118" cy="50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26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14663"/>
            <a:ext cx="7315200" cy="1154097"/>
          </a:xfrm>
        </p:spPr>
        <p:txBody>
          <a:bodyPr/>
          <a:lstStyle/>
          <a:p>
            <a:r>
              <a:rPr lang="es-ES" dirty="0" smtClean="0"/>
              <a:t>Visión de Primera Línea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539552" y="2280276"/>
            <a:ext cx="3566160" cy="3593592"/>
          </a:xfrm>
        </p:spPr>
        <p:txBody>
          <a:bodyPr>
            <a:normAutofit/>
          </a:bodyPr>
          <a:lstStyle/>
          <a:p>
            <a:r>
              <a:rPr lang="es-ES" sz="2400" dirty="0" smtClean="0"/>
              <a:t>Instrumento usado </a:t>
            </a:r>
            <a:r>
              <a:rPr lang="es-ES" sz="2400" dirty="0" smtClean="0"/>
              <a:t> </a:t>
            </a:r>
            <a:r>
              <a:rPr lang="es-ES" sz="2400" dirty="0" smtClean="0"/>
              <a:t>para </a:t>
            </a:r>
            <a:r>
              <a:rPr lang="es-ES" sz="2400" dirty="0" smtClean="0"/>
              <a:t> dar a conocer, </a:t>
            </a:r>
            <a:r>
              <a:rPr lang="es-ES" sz="2400" dirty="0" smtClean="0"/>
              <a:t>promover y evaluar </a:t>
            </a:r>
            <a:r>
              <a:rPr lang="es-ES" sz="2400" dirty="0"/>
              <a:t>la implementación del Marco de Acción de </a:t>
            </a:r>
            <a:r>
              <a:rPr lang="es-ES" sz="2400" dirty="0" err="1" smtClean="0"/>
              <a:t>Hyogo</a:t>
            </a:r>
            <a:r>
              <a:rPr lang="es-ES" sz="2400" dirty="0" smtClean="0"/>
              <a:t> </a:t>
            </a:r>
            <a:r>
              <a:rPr lang="es-ES" sz="2400" dirty="0" smtClean="0"/>
              <a:t>en el </a:t>
            </a:r>
            <a:r>
              <a:rPr lang="es-ES" sz="2400" dirty="0" smtClean="0"/>
              <a:t>nivel local y desde la sociedad civil.</a:t>
            </a:r>
            <a:endParaRPr lang="es-E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978" y="1628800"/>
            <a:ext cx="453851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19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914400" y="186671"/>
            <a:ext cx="7315200" cy="1154097"/>
          </a:xfrm>
        </p:spPr>
        <p:txBody>
          <a:bodyPr>
            <a:normAutofit/>
          </a:bodyPr>
          <a:lstStyle/>
          <a:p>
            <a:r>
              <a:rPr lang="es-ES" dirty="0" smtClean="0"/>
              <a:t>Visión de Primera Línea</a:t>
            </a:r>
            <a:endParaRPr lang="es-ES" dirty="0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90618"/>
              </p:ext>
            </p:extLst>
          </p:nvPr>
        </p:nvGraphicFramePr>
        <p:xfrm>
          <a:off x="914400" y="1690663"/>
          <a:ext cx="7315200" cy="4690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35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804165"/>
          </a:xfrm>
        </p:spPr>
        <p:txBody>
          <a:bodyPr>
            <a:normAutofit fontScale="90000"/>
          </a:bodyPr>
          <a:lstStyle/>
          <a:p>
            <a:r>
              <a:rPr lang="es-PE" dirty="0"/>
              <a:t>DECLARACION SAN SALVADOR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PE" dirty="0" smtClean="0"/>
              <a:t>debe </a:t>
            </a:r>
            <a:r>
              <a:rPr lang="es-PE" dirty="0"/>
              <a:t>integrar a la comunidad como protagonista en la gestión de riesgos definiendo mecanismos claros para su </a:t>
            </a:r>
            <a:r>
              <a:rPr lang="es-PE" dirty="0" smtClean="0"/>
              <a:t>participación</a:t>
            </a:r>
          </a:p>
          <a:p>
            <a:r>
              <a:rPr lang="es-PE" dirty="0" smtClean="0"/>
              <a:t>Articularse </a:t>
            </a:r>
            <a:r>
              <a:rPr lang="es-PE" dirty="0"/>
              <a:t>con otros mecanismos de promoción del desarrollo y adaptación del cambio </a:t>
            </a:r>
            <a:r>
              <a:rPr lang="es-PE" dirty="0" smtClean="0"/>
              <a:t>climático</a:t>
            </a:r>
          </a:p>
          <a:p>
            <a:r>
              <a:rPr lang="es-PE" dirty="0" smtClean="0"/>
              <a:t>Que sea  </a:t>
            </a:r>
            <a:r>
              <a:rPr lang="es-PE" dirty="0"/>
              <a:t>vinculante </a:t>
            </a:r>
            <a:r>
              <a:rPr lang="es-PE" dirty="0" smtClean="0"/>
              <a:t>: que </a:t>
            </a:r>
            <a:r>
              <a:rPr lang="es-PE" dirty="0"/>
              <a:t>los Estados se comprometan a </a:t>
            </a:r>
            <a:r>
              <a:rPr lang="es-PE" dirty="0" smtClean="0"/>
              <a:t>invertir y a formar recursos </a:t>
            </a:r>
            <a:r>
              <a:rPr lang="es-PE" dirty="0"/>
              <a:t>humanos </a:t>
            </a:r>
            <a:r>
              <a:rPr lang="es-PE" dirty="0" smtClean="0"/>
              <a:t>; </a:t>
            </a:r>
            <a:r>
              <a:rPr lang="es-PE" dirty="0"/>
              <a:t>y </a:t>
            </a:r>
            <a:r>
              <a:rPr lang="es-PE" dirty="0" smtClean="0"/>
              <a:t>que la  GR  </a:t>
            </a:r>
            <a:r>
              <a:rPr lang="es-PE" dirty="0"/>
              <a:t>se integre en los planes de desarrollo</a:t>
            </a:r>
            <a:r>
              <a:rPr lang="es-PE" dirty="0" smtClean="0"/>
              <a:t>.</a:t>
            </a:r>
          </a:p>
          <a:p>
            <a:r>
              <a:rPr lang="es-PE" dirty="0" smtClean="0"/>
              <a:t>que </a:t>
            </a:r>
            <a:r>
              <a:rPr lang="es-PE" dirty="0"/>
              <a:t>incorpore un marco de rendición de </a:t>
            </a:r>
            <a:r>
              <a:rPr lang="es-PE" dirty="0" smtClean="0"/>
              <a:t>cuentas </a:t>
            </a:r>
            <a:r>
              <a:rPr lang="es-PE" dirty="0"/>
              <a:t>que garantice transparencia y participación </a:t>
            </a:r>
            <a:r>
              <a:rPr lang="es-PE" dirty="0" smtClean="0"/>
              <a:t>comunitaria</a:t>
            </a:r>
          </a:p>
          <a:p>
            <a:r>
              <a:rPr lang="es-PE" dirty="0" smtClean="0"/>
              <a:t>mecanismos </a:t>
            </a:r>
            <a:r>
              <a:rPr lang="es-PE" dirty="0"/>
              <a:t>de articulación, integración y coordinación público-privado, y </a:t>
            </a:r>
            <a:r>
              <a:rPr lang="es-PE" dirty="0" err="1"/>
              <a:t>multi</a:t>
            </a:r>
            <a:r>
              <a:rPr lang="es-PE" dirty="0"/>
              <a:t>-inter-sectorial. </a:t>
            </a:r>
            <a:endParaRPr lang="es-PE" dirty="0" smtClean="0"/>
          </a:p>
          <a:p>
            <a:r>
              <a:rPr lang="es-PE" dirty="0" smtClean="0"/>
              <a:t>Que </a:t>
            </a:r>
            <a:r>
              <a:rPr lang="es-PE" dirty="0"/>
              <a:t>incluya perspectivas transversales Género y </a:t>
            </a:r>
            <a:r>
              <a:rPr lang="es-PE" dirty="0" smtClean="0"/>
              <a:t>Niñez.</a:t>
            </a:r>
            <a:endParaRPr lang="es-PE" dirty="0"/>
          </a:p>
          <a:p>
            <a:pPr marL="45720" indent="0">
              <a:buNone/>
            </a:pPr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7520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 Grupos Impulsores de Gestión de Riesgos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5641983"/>
              </p:ext>
            </p:extLst>
          </p:nvPr>
        </p:nvGraphicFramePr>
        <p:xfrm>
          <a:off x="914400" y="2769833"/>
          <a:ext cx="7315200" cy="3539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4664"/>
            <a:ext cx="1728192" cy="1063503"/>
          </a:xfrm>
          <a:prstGeom prst="rect">
            <a:avLst/>
          </a:prstGeom>
        </p:spPr>
      </p:pic>
      <p:sp>
        <p:nvSpPr>
          <p:cNvPr id="6" name="5 Llamada ovalada"/>
          <p:cNvSpPr/>
          <p:nvPr/>
        </p:nvSpPr>
        <p:spPr>
          <a:xfrm>
            <a:off x="179512" y="260647"/>
            <a:ext cx="3757028" cy="1063503"/>
          </a:xfrm>
          <a:prstGeom prst="wedgeEllipseCallout">
            <a:avLst>
              <a:gd name="adj1" fmla="val 37086"/>
              <a:gd name="adj2" fmla="val 63562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1600" dirty="0" smtClean="0">
                <a:solidFill>
                  <a:schemeClr val="bg1"/>
                </a:solidFill>
              </a:rPr>
              <a:t>Constituidos antes que GNDR participan de sus actividades</a:t>
            </a:r>
            <a:endParaRPr lang="es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8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1240160"/>
          </a:xfrm>
        </p:spPr>
        <p:txBody>
          <a:bodyPr/>
          <a:lstStyle/>
          <a:p>
            <a:r>
              <a:rPr lang="es-ES" dirty="0" smtClean="0"/>
              <a:t>GRIDES en el Perú</a:t>
            </a:r>
            <a:endParaRPr lang="es-ES" dirty="0"/>
          </a:p>
        </p:txBody>
      </p:sp>
      <p:sp>
        <p:nvSpPr>
          <p:cNvPr id="9" name="8 Marcador de posición de imagen"/>
          <p:cNvSpPr>
            <a:spLocks noGrp="1"/>
          </p:cNvSpPr>
          <p:nvPr>
            <p:ph type="pic" idx="1"/>
          </p:nvPr>
        </p:nvSpPr>
        <p:spPr/>
      </p:sp>
      <p:sp>
        <p:nvSpPr>
          <p:cNvPr id="6" name="5 Marcador de contenido"/>
          <p:cNvSpPr>
            <a:spLocks noGrp="1"/>
          </p:cNvSpPr>
          <p:nvPr>
            <p:ph type="body" sz="half" idx="2"/>
          </p:nvPr>
        </p:nvSpPr>
        <p:spPr>
          <a:xfrm>
            <a:off x="914400" y="3140968"/>
            <a:ext cx="2953512" cy="3168392"/>
          </a:xfrm>
        </p:spPr>
        <p:txBody>
          <a:bodyPr>
            <a:noAutofit/>
          </a:bodyPr>
          <a:lstStyle/>
          <a:p>
            <a:r>
              <a:rPr lang="es-ES" sz="2400" dirty="0"/>
              <a:t>Actualmente existen </a:t>
            </a:r>
            <a:r>
              <a:rPr lang="es-ES" sz="2400" dirty="0" smtClean="0"/>
              <a:t> en 13 de las 24 regiones a nivel nacional</a:t>
            </a:r>
          </a:p>
          <a:p>
            <a:r>
              <a:rPr lang="es-ES" sz="2400" dirty="0" smtClean="0"/>
              <a:t>Participan representantes y líderes  de 200 organizaciones e instituciones</a:t>
            </a:r>
            <a:endParaRPr lang="es-ES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260350"/>
            <a:ext cx="5059362" cy="63373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23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86671"/>
            <a:ext cx="7315200" cy="1154097"/>
          </a:xfrm>
        </p:spPr>
        <p:txBody>
          <a:bodyPr/>
          <a:lstStyle/>
          <a:p>
            <a:r>
              <a:rPr lang="es-ES" dirty="0" smtClean="0"/>
              <a:t>Actividades de las GRIDES</a:t>
            </a:r>
            <a:endParaRPr lang="es-ES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081819"/>
              </p:ext>
            </p:extLst>
          </p:nvPr>
        </p:nvGraphicFramePr>
        <p:xfrm>
          <a:off x="914400" y="1412776"/>
          <a:ext cx="73152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68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a">
  <a:themeElements>
    <a:clrScheme name="Perspec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322</TotalTime>
  <Words>690</Words>
  <Application>Microsoft Office PowerPoint</Application>
  <PresentationFormat>Presentación en pantalla (4:3)</PresentationFormat>
  <Paragraphs>84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Perspectiva</vt:lpstr>
      <vt:lpstr>Redes de Gestión de Riesgos y Adaptación al Cambio Climático</vt:lpstr>
      <vt:lpstr>Red Global de Organizaciones de la Sociedad Civil para la RRD </vt:lpstr>
      <vt:lpstr>Red Global en A. Latina</vt:lpstr>
      <vt:lpstr>Visión de Primera Línea</vt:lpstr>
      <vt:lpstr>Visión de Primera Línea</vt:lpstr>
      <vt:lpstr>DECLARACION SAN SALVADOR</vt:lpstr>
      <vt:lpstr> Grupos Impulsores de Gestión de Riesgos</vt:lpstr>
      <vt:lpstr>GRIDES en el Perú</vt:lpstr>
      <vt:lpstr>Actividades de las GRIDES</vt:lpstr>
      <vt:lpstr>Retos</vt:lpstr>
      <vt:lpstr>  Gracias!</vt:lpstr>
    </vt:vector>
  </TitlesOfParts>
  <Company>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Red Global de Organizaciones de la Sociedad Civil para la RRD</dc:title>
  <dc:creator>Dalia Carbonel</dc:creator>
  <cp:lastModifiedBy>PDGL</cp:lastModifiedBy>
  <cp:revision>32</cp:revision>
  <dcterms:created xsi:type="dcterms:W3CDTF">2012-11-23T13:32:15Z</dcterms:created>
  <dcterms:modified xsi:type="dcterms:W3CDTF">2012-11-28T03:08:28Z</dcterms:modified>
</cp:coreProperties>
</file>