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0" r:id="rId1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B8E5-1488-4CC7-9B59-6D4EA539CB8D}" type="datetimeFigureOut">
              <a:rPr lang="es-CR" smtClean="0"/>
              <a:t>20/11/2012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0C91-ABBC-4749-9990-E8A4253BAA1A}" type="slidenum">
              <a:rPr lang="es-CR" smtClean="0"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0C91-ABBC-4749-9990-E8A4253BAA1A}" type="slidenum">
              <a:rPr lang="es-CR" smtClean="0"/>
              <a:t>11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992888" cy="14700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POLÍTICAS </a:t>
            </a:r>
            <a: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 A NIVEL NACIONAL, REGIONAL Y CONTINENTAL PARA LA RRD </a:t>
            </a:r>
            <a:b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</a:t>
            </a:r>
            <a:r>
              <a:rPr lang="es-C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Análisis de Políticas Nacionales de Gestión Integral de Riesgos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7488832" cy="1752600"/>
          </a:xfrm>
          <a:noFill/>
        </p:spPr>
        <p:txBody>
          <a:bodyPr>
            <a:normAutofit/>
          </a:bodyPr>
          <a:lstStyle/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Nacional de Emergencias, COSTA RICA</a:t>
            </a:r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Saborío Mesén</a:t>
            </a:r>
            <a:endParaRPr lang="es-PA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8104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26-28 </a:t>
            </a:r>
            <a:r>
              <a:rPr lang="es-P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P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</a:t>
            </a:r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  <a:endParaRPr lang="es-P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07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nacional para la Gestión del Riesgo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 l="18600" t="15223" r="10212" b="11730"/>
          <a:stretch>
            <a:fillRect/>
          </a:stretch>
        </p:blipFill>
        <p:spPr bwMode="auto">
          <a:xfrm>
            <a:off x="3563888" y="2060848"/>
            <a:ext cx="4968552" cy="407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de Planificación Estratégica</a:t>
            </a:r>
            <a:endParaRPr lang="es-ES" sz="2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4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t="2758" b="3983"/>
          <a:stretch>
            <a:fillRect/>
          </a:stretch>
        </p:blipFill>
        <p:spPr bwMode="auto">
          <a:xfrm>
            <a:off x="2051720" y="1854450"/>
            <a:ext cx="5688632" cy="42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0741"/>
            <a:ext cx="7355160" cy="706091"/>
          </a:xfrm>
        </p:spPr>
        <p:txBody>
          <a:bodyPr>
            <a:normAutofit/>
          </a:bodyPr>
          <a:lstStyle/>
          <a:p>
            <a:pPr algn="l"/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Nacional de Gestión del Riesgo</a:t>
            </a:r>
            <a:endParaRPr lang="es-ES" sz="24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12429" b="1999"/>
          <a:stretch>
            <a:fillRect/>
          </a:stretch>
        </p:blipFill>
        <p:spPr bwMode="auto">
          <a:xfrm>
            <a:off x="1475657" y="1853919"/>
            <a:ext cx="6192688" cy="42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Nacional de Gestión del Riesgo</a:t>
            </a:r>
            <a:endParaRPr lang="es-ES" sz="24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6726" b="7952"/>
          <a:stretch>
            <a:fillRect/>
          </a:stretch>
        </p:blipFill>
        <p:spPr bwMode="auto">
          <a:xfrm>
            <a:off x="1619672" y="1887102"/>
            <a:ext cx="6264696" cy="427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SNGR: INSTANCIAS DE COORDINACIÓN</a:t>
            </a:r>
            <a:endParaRPr lang="es-ES" sz="24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2758" b="3983"/>
          <a:stretch>
            <a:fillRect/>
          </a:stretch>
        </p:blipFill>
        <p:spPr bwMode="auto">
          <a:xfrm>
            <a:off x="2411760" y="1844824"/>
            <a:ext cx="5652517" cy="42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07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y Evaluación de la Política de Gestión del Riesgo</a:t>
            </a:r>
            <a:endParaRPr lang="es-ES" sz="28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 t="19139" b="6223"/>
          <a:stretch>
            <a:fillRect/>
          </a:stretch>
        </p:blipFill>
        <p:spPr bwMode="auto">
          <a:xfrm>
            <a:off x="2123728" y="2248901"/>
            <a:ext cx="6575376" cy="39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920880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272808" cy="1752600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Saborío Mesén</a:t>
            </a:r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msaborio@cne.go.cr</a:t>
            </a:r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www.cne.go.cr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19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556792"/>
            <a:ext cx="5943633" cy="39591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827584" y="1988841"/>
            <a:ext cx="2376264" cy="576064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dirty="0"/>
              <a:t>AREAS BAJO AMENAZA DE INUNDACIÓN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51920" y="4221088"/>
            <a:ext cx="3024336" cy="504056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dirty="0"/>
              <a:t>AREAS CON PROBLEMAS DE INESTABILIDAD DE LADERAS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355976" y="1340769"/>
            <a:ext cx="2592288" cy="576064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dirty="0"/>
              <a:t>AREAS GENERADORAS DE FLUJO DE LODO O AVALANCHAS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9512" y="3933056"/>
            <a:ext cx="1800200" cy="36004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dirty="0"/>
              <a:t>FALLAS GEOLÓGICAS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724128" y="5013176"/>
            <a:ext cx="2808312" cy="432048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dirty="0"/>
              <a:t>AREAS BAJO INFLUENCIA VOLCÁNICA</a:t>
            </a:r>
          </a:p>
        </p:txBody>
      </p:sp>
      <p:grpSp>
        <p:nvGrpSpPr>
          <p:cNvPr id="16" name="24 Grupo"/>
          <p:cNvGrpSpPr>
            <a:grpSpLocks/>
          </p:cNvGrpSpPr>
          <p:nvPr/>
        </p:nvGrpSpPr>
        <p:grpSpPr bwMode="auto">
          <a:xfrm>
            <a:off x="1403648" y="5445224"/>
            <a:ext cx="5976664" cy="792088"/>
            <a:chOff x="179512" y="5782617"/>
            <a:chExt cx="7824361" cy="1075383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71768" y="5782617"/>
              <a:ext cx="1440160" cy="107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4937" y="5824537"/>
              <a:ext cx="1295400" cy="103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5911850"/>
              <a:ext cx="1368425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http://www.absolutcaribe.com/wp-content/uploads/2009/08/deforestacion-en-el-carib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0863" y="5857814"/>
              <a:ext cx="1503010" cy="100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11 Imagen" descr="Mar-Patrimonial de CR.jpg"/>
          <p:cNvPicPr>
            <a:picLocks noChangeAspect="1"/>
          </p:cNvPicPr>
          <p:nvPr/>
        </p:nvPicPr>
        <p:blipFill>
          <a:blip r:embed="rId7" cstate="print"/>
          <a:srcRect t="9323" r="41223"/>
          <a:stretch>
            <a:fillRect/>
          </a:stretch>
        </p:blipFill>
        <p:spPr bwMode="auto">
          <a:xfrm>
            <a:off x="4283968" y="1201801"/>
            <a:ext cx="4320480" cy="44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vw.nacion.com/ln_ee/costarica/map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1556792"/>
            <a:ext cx="2595841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Rectángulo"/>
          <p:cNvSpPr/>
          <p:nvPr/>
        </p:nvSpPr>
        <p:spPr>
          <a:xfrm>
            <a:off x="539552" y="5517232"/>
            <a:ext cx="8244408" cy="5686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>
                <a:solidFill>
                  <a:schemeClr val="tx1"/>
                </a:solidFill>
              </a:rPr>
              <a:t>País Centroamericano :  Límites: Norte con Nicaragua y al Sureste con Panamá; al Este con el Mar Caribe y al Oeste con el Océano Pacífico Población (2010): </a:t>
            </a:r>
            <a:r>
              <a:rPr lang="es-CR" sz="1200" b="1" dirty="0">
                <a:solidFill>
                  <a:schemeClr val="tx1"/>
                </a:solidFill>
              </a:rPr>
              <a:t>4 563 539 habitantes  /  51.1000 Km2  de área continental </a:t>
            </a:r>
            <a:r>
              <a:rPr lang="es-CR" sz="1200" dirty="0">
                <a:solidFill>
                  <a:schemeClr val="tx1"/>
                </a:solidFill>
              </a:rPr>
              <a:t>y más de </a:t>
            </a:r>
            <a:r>
              <a:rPr lang="es-CR" sz="1200" b="1" dirty="0">
                <a:solidFill>
                  <a:schemeClr val="tx1"/>
                </a:solidFill>
              </a:rPr>
              <a:t>500.000 km2 </a:t>
            </a:r>
            <a:r>
              <a:rPr lang="es-CR" sz="1200" dirty="0">
                <a:solidFill>
                  <a:schemeClr val="tx1"/>
                </a:solidFill>
              </a:rPr>
              <a:t>en aguas territoriales y patrimoniales.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07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</a:t>
            </a:r>
            <a:r>
              <a:rPr lang="es-P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P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acional de Prevención de Riesgos y Atención de Emergencias, Ley No.8488, 2005.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3629000"/>
          </a:xfrm>
        </p:spPr>
        <p:txBody>
          <a:bodyPr/>
          <a:lstStyle/>
          <a:p>
            <a:pPr>
              <a:buNone/>
            </a:pP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t="3411" b="2829"/>
          <a:stretch>
            <a:fillRect/>
          </a:stretch>
        </p:blipFill>
        <p:spPr bwMode="auto">
          <a:xfrm>
            <a:off x="2699792" y="1844824"/>
            <a:ext cx="5616624" cy="421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16082" b="4063"/>
          <a:stretch>
            <a:fillRect/>
          </a:stretch>
        </p:blipFill>
        <p:spPr bwMode="auto">
          <a:xfrm>
            <a:off x="1403648" y="2060848"/>
            <a:ext cx="6461900" cy="41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39552" y="14127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Nacional de Prevención de Riesgos y Atención de Emergencias, Ley No.8488, 2005.</a:t>
            </a:r>
            <a:endParaRPr lang="es-C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3629000"/>
          </a:xfrm>
        </p:spPr>
        <p:txBody>
          <a:bodyPr/>
          <a:lstStyle/>
          <a:p>
            <a:endParaRPr lang="es-P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t="17353" b="4055"/>
          <a:stretch>
            <a:fillRect/>
          </a:stretch>
        </p:blipFill>
        <p:spPr bwMode="auto">
          <a:xfrm>
            <a:off x="1115616" y="1484784"/>
            <a:ext cx="7272808" cy="457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t="15339" b="3366"/>
          <a:stretch>
            <a:fillRect/>
          </a:stretch>
        </p:blipFill>
        <p:spPr bwMode="auto">
          <a:xfrm>
            <a:off x="1187624" y="1340768"/>
            <a:ext cx="7200800" cy="46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2758" b="3983"/>
          <a:stretch>
            <a:fillRect/>
          </a:stretch>
        </p:blipFill>
        <p:spPr bwMode="auto">
          <a:xfrm>
            <a:off x="1547664" y="1340768"/>
            <a:ext cx="6408712" cy="47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instrumentos de la política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t="14663" b="3983"/>
          <a:stretch>
            <a:fillRect/>
          </a:stretch>
        </p:blipFill>
        <p:spPr bwMode="auto">
          <a:xfrm>
            <a:off x="1331641" y="1898533"/>
            <a:ext cx="6624736" cy="431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188</Words>
  <Application>Microsoft Office PowerPoint</Application>
  <PresentationFormat>Presentación en pantalla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SESIÓN POLÍTICAS PÚBLICAS A NIVEL NACIONAL, REGIONAL Y CONTINENTAL PARA LA RRD   Panel 2. Análisis de Políticas Nacionales de Gestión Integral de Riesgos </vt:lpstr>
      <vt:lpstr>Diapositiva 2</vt:lpstr>
      <vt:lpstr>Diapositiva 3</vt:lpstr>
      <vt:lpstr>Ley Nacional de Prevención de Riesgos y Atención de Emergencias, Ley No.8488, 2005.</vt:lpstr>
      <vt:lpstr>Diapositiva 5</vt:lpstr>
      <vt:lpstr>Diapositiva 6</vt:lpstr>
      <vt:lpstr>Diapositiva 7</vt:lpstr>
      <vt:lpstr>Diapositiva 8</vt:lpstr>
      <vt:lpstr>Los instrumentos de la política</vt:lpstr>
      <vt:lpstr>Plan nacional para la Gestión del Riesgo</vt:lpstr>
      <vt:lpstr>Instrumentos de Planificación Estratégica</vt:lpstr>
      <vt:lpstr>Plan Nacional de Gestión del Riesgo</vt:lpstr>
      <vt:lpstr>Sistema Nacional de Gestión del Riesgo</vt:lpstr>
      <vt:lpstr>SNGR: INSTANCIAS DE COORDINACIÓN</vt:lpstr>
      <vt:lpstr>Planificación y Evaluación de la Política de Gestión del Riesgo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Juan Carlos</cp:lastModifiedBy>
  <cp:revision>12</cp:revision>
  <dcterms:created xsi:type="dcterms:W3CDTF">2011-02-04T21:23:49Z</dcterms:created>
  <dcterms:modified xsi:type="dcterms:W3CDTF">2012-11-20T21:47:35Z</dcterms:modified>
</cp:coreProperties>
</file>