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82779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92214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81372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8214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2121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6391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33573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41027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7070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0824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72206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9AD2-2AA9-4D5F-850F-E1C997414ECB}" type="datetimeFigureOut">
              <a:rPr lang="es-PA" smtClean="0"/>
              <a:pPr/>
              <a:t>11/11/2012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  <p:pic>
        <p:nvPicPr>
          <p:cNvPr id="7" name="Imagen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512" y="260648"/>
            <a:ext cx="5688632" cy="96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7788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916832"/>
            <a:ext cx="7198568" cy="1470025"/>
          </a:xfrm>
          <a:noFill/>
        </p:spPr>
        <p:txBody>
          <a:bodyPr>
            <a:normAutofit/>
          </a:bodyPr>
          <a:lstStyle/>
          <a:p>
            <a:pPr algn="l"/>
            <a:r>
              <a:rPr lang="es-P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 Sesión / </a:t>
            </a:r>
            <a:r>
              <a:rPr lang="es-PA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r>
              <a:rPr lang="es-P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PA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</a:t>
            </a:r>
            <a:endParaRPr lang="es-PA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6400800" cy="1752600"/>
          </a:xfrm>
          <a:noFill/>
        </p:spPr>
        <p:txBody>
          <a:bodyPr>
            <a:normAutofit/>
          </a:bodyPr>
          <a:lstStyle/>
          <a:p>
            <a:pPr algn="l"/>
            <a:r>
              <a:rPr lang="es-PA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Titulo / </a:t>
            </a:r>
            <a:r>
              <a:rPr lang="es-PA" sz="28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Header</a:t>
            </a:r>
            <a:endParaRPr lang="es-PA" sz="28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s-PA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Institución / </a:t>
            </a:r>
            <a:r>
              <a:rPr lang="es-PA" sz="28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  <a:endParaRPr lang="es-PA" sz="28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s-PA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Presentador / Speaker</a:t>
            </a:r>
            <a:endParaRPr lang="es-PA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104" y="57332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A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</a:t>
            </a:r>
            <a:r>
              <a:rPr lang="es-P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Nov. 2012 </a:t>
            </a:r>
            <a:endParaRPr lang="es-P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10" descr="footer1.jpg"/>
          <p:cNvPicPr>
            <a:picLocks noChangeAspect="1" noChangeArrowheads="1"/>
          </p:cNvPicPr>
          <p:nvPr/>
        </p:nvPicPr>
        <p:blipFill>
          <a:blip r:embed="rId2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13" name="12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9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10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12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19122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1074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P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Encabezado / </a:t>
            </a:r>
            <a:r>
              <a:rPr lang="es-PA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Header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36304"/>
            <a:ext cx="8229600" cy="3629000"/>
          </a:xfrm>
        </p:spPr>
        <p:txBody>
          <a:bodyPr/>
          <a:lstStyle/>
          <a:p>
            <a:r>
              <a:rPr lang="es-PA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 / </a:t>
            </a:r>
            <a:r>
              <a:rPr lang="es-PA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  <a:endParaRPr lang="es-PA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PA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s-PA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s-ES" dirty="0"/>
          </a:p>
        </p:txBody>
      </p:sp>
      <p:pic>
        <p:nvPicPr>
          <p:cNvPr id="5" name="Imagen 10" descr="footer1.jpg"/>
          <p:cNvPicPr>
            <a:picLocks noChangeAspect="1" noChangeArrowheads="1"/>
          </p:cNvPicPr>
          <p:nvPr/>
        </p:nvPicPr>
        <p:blipFill>
          <a:blip r:embed="rId2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6" name="5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7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8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9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916832"/>
            <a:ext cx="7198568" cy="1470025"/>
          </a:xfrm>
          <a:noFill/>
        </p:spPr>
        <p:txBody>
          <a:bodyPr>
            <a:normAutofit/>
          </a:bodyPr>
          <a:lstStyle/>
          <a:p>
            <a:pPr algn="l"/>
            <a:r>
              <a:rPr lang="es-P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Conclusiones/ </a:t>
            </a:r>
            <a:r>
              <a:rPr lang="es-PA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s-PA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7272808" cy="1752600"/>
          </a:xfrm>
          <a:noFill/>
        </p:spPr>
        <p:txBody>
          <a:bodyPr>
            <a:normAutofit/>
          </a:bodyPr>
          <a:lstStyle/>
          <a:p>
            <a:pPr algn="l"/>
            <a:r>
              <a:rPr lang="es-PA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 Contacto / </a:t>
            </a:r>
            <a:r>
              <a:rPr lang="es-PA" sz="28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r>
              <a:rPr lang="es-PA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PA" sz="28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s-PA" sz="28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s-PA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 electrónico/ Email</a:t>
            </a:r>
          </a:p>
          <a:p>
            <a:pPr algn="l"/>
            <a:r>
              <a:rPr lang="es-PA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Página web / </a:t>
            </a:r>
            <a:r>
              <a:rPr lang="es-PA" sz="28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</a:t>
            </a:r>
            <a:endParaRPr lang="es-PA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10" descr="footer1.jpg"/>
          <p:cNvPicPr>
            <a:picLocks noChangeAspect="1" noChangeArrowheads="1"/>
          </p:cNvPicPr>
          <p:nvPr/>
        </p:nvPicPr>
        <p:blipFill>
          <a:blip r:embed="rId2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5" name="12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9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10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12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19122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47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Nombre de Sesión / Name of session</vt:lpstr>
      <vt:lpstr>Encabezado / Header</vt:lpstr>
      <vt:lpstr>Conclusiones/ 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Temática:</dc:title>
  <dc:creator>Julio Garcia</dc:creator>
  <cp:lastModifiedBy>Sandra</cp:lastModifiedBy>
  <cp:revision>13</cp:revision>
  <dcterms:created xsi:type="dcterms:W3CDTF">2011-02-04T21:23:49Z</dcterms:created>
  <dcterms:modified xsi:type="dcterms:W3CDTF">2012-11-11T20:27:44Z</dcterms:modified>
</cp:coreProperties>
</file>