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</p:sldIdLst>
  <p:sldSz cx="9144000" cy="6858000" type="screen4x3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33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9AD2-2AA9-4D5F-850F-E1C997414ECB}" type="datetimeFigureOut">
              <a:rPr lang="es-PA" smtClean="0"/>
              <a:pPr/>
              <a:t>11/11/2012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F9CC2-7F79-41AB-973B-FE0E4A817F0C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xmlns="" val="827795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9AD2-2AA9-4D5F-850F-E1C997414ECB}" type="datetimeFigureOut">
              <a:rPr lang="es-PA" smtClean="0"/>
              <a:pPr/>
              <a:t>11/11/2012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F9CC2-7F79-41AB-973B-FE0E4A817F0C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xmlns="" val="3922145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9AD2-2AA9-4D5F-850F-E1C997414ECB}" type="datetimeFigureOut">
              <a:rPr lang="es-PA" smtClean="0"/>
              <a:pPr/>
              <a:t>11/11/2012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F9CC2-7F79-41AB-973B-FE0E4A817F0C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xmlns="" val="813725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9AD2-2AA9-4D5F-850F-E1C997414ECB}" type="datetimeFigureOut">
              <a:rPr lang="es-PA" smtClean="0"/>
              <a:pPr/>
              <a:t>11/11/2012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F9CC2-7F79-41AB-973B-FE0E4A817F0C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xmlns="" val="182144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9AD2-2AA9-4D5F-850F-E1C997414ECB}" type="datetimeFigureOut">
              <a:rPr lang="es-PA" smtClean="0"/>
              <a:pPr/>
              <a:t>11/11/2012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F9CC2-7F79-41AB-973B-FE0E4A817F0C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xmlns="" val="1212171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9AD2-2AA9-4D5F-850F-E1C997414ECB}" type="datetimeFigureOut">
              <a:rPr lang="es-PA" smtClean="0"/>
              <a:pPr/>
              <a:t>11/11/2012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F9CC2-7F79-41AB-973B-FE0E4A817F0C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xmlns="" val="3639199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9AD2-2AA9-4D5F-850F-E1C997414ECB}" type="datetimeFigureOut">
              <a:rPr lang="es-PA" smtClean="0"/>
              <a:pPr/>
              <a:t>11/11/2012</a:t>
            </a:fld>
            <a:endParaRPr lang="es-PA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F9CC2-7F79-41AB-973B-FE0E4A817F0C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xmlns="" val="3335736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9AD2-2AA9-4D5F-850F-E1C997414ECB}" type="datetimeFigureOut">
              <a:rPr lang="es-PA" smtClean="0"/>
              <a:pPr/>
              <a:t>11/11/2012</a:t>
            </a:fld>
            <a:endParaRPr lang="es-PA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F9CC2-7F79-41AB-973B-FE0E4A817F0C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xmlns="" val="2410278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9AD2-2AA9-4D5F-850F-E1C997414ECB}" type="datetimeFigureOut">
              <a:rPr lang="es-PA" smtClean="0"/>
              <a:pPr/>
              <a:t>11/11/2012</a:t>
            </a:fld>
            <a:endParaRPr lang="es-PA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F9CC2-7F79-41AB-973B-FE0E4A817F0C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xmlns="" val="1707009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9AD2-2AA9-4D5F-850F-E1C997414ECB}" type="datetimeFigureOut">
              <a:rPr lang="es-PA" smtClean="0"/>
              <a:pPr/>
              <a:t>11/11/2012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F9CC2-7F79-41AB-973B-FE0E4A817F0C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xmlns="" val="2082406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9AD2-2AA9-4D5F-850F-E1C997414ECB}" type="datetimeFigureOut">
              <a:rPr lang="es-PA" smtClean="0"/>
              <a:pPr/>
              <a:t>11/11/2012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F9CC2-7F79-41AB-973B-FE0E4A817F0C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xmlns="" val="722063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49AD2-2AA9-4D5F-850F-E1C997414ECB}" type="datetimeFigureOut">
              <a:rPr lang="es-PA" smtClean="0"/>
              <a:pPr/>
              <a:t>11/11/2012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F9CC2-7F79-41AB-973B-FE0E4A817F0C}" type="slidenum">
              <a:rPr lang="es-PA" smtClean="0"/>
              <a:pPr/>
              <a:t>‹Nº›</a:t>
            </a:fld>
            <a:endParaRPr lang="es-PA"/>
          </a:p>
        </p:txBody>
      </p:sp>
      <p:pic>
        <p:nvPicPr>
          <p:cNvPr id="7" name="Imagen 7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79512" y="260648"/>
            <a:ext cx="5688632" cy="968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177881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259632" y="1916832"/>
            <a:ext cx="7198568" cy="1470025"/>
          </a:xfrm>
          <a:noFill/>
        </p:spPr>
        <p:txBody>
          <a:bodyPr>
            <a:normAutofit/>
          </a:bodyPr>
          <a:lstStyle/>
          <a:p>
            <a:pPr algn="l"/>
            <a:r>
              <a:rPr lang="es-PA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Nombre de Sesión / </a:t>
            </a:r>
            <a:r>
              <a:rPr lang="es-PA" sz="3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Name</a:t>
            </a:r>
            <a:r>
              <a:rPr lang="es-PA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</a:t>
            </a:r>
            <a:r>
              <a:rPr lang="es-PA" sz="3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session</a:t>
            </a:r>
            <a:endParaRPr lang="es-PA" sz="3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59632" y="3573016"/>
            <a:ext cx="6400800" cy="1752600"/>
          </a:xfrm>
          <a:noFill/>
        </p:spPr>
        <p:txBody>
          <a:bodyPr>
            <a:normAutofit/>
          </a:bodyPr>
          <a:lstStyle/>
          <a:p>
            <a:pPr algn="l"/>
            <a:r>
              <a:rPr lang="es-PA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Titulo / </a:t>
            </a:r>
            <a:r>
              <a:rPr lang="es-PA" sz="2800" b="1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Header</a:t>
            </a:r>
            <a:endParaRPr lang="es-PA" sz="2800" b="1" dirty="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s-PA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Institución / </a:t>
            </a:r>
            <a:r>
              <a:rPr lang="es-PA" sz="2800" b="1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Organization</a:t>
            </a:r>
            <a:endParaRPr lang="es-PA" sz="2800" b="1" dirty="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s-PA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Presentador / Speaker</a:t>
            </a:r>
            <a:endParaRPr lang="es-PA" sz="2800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5508104" y="5733256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PA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DD</a:t>
            </a:r>
            <a:r>
              <a:rPr lang="es-PA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Nov. 2012 </a:t>
            </a:r>
            <a:endParaRPr lang="es-PA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Imagen 10" descr="footer1.jpg"/>
          <p:cNvPicPr>
            <a:picLocks noChangeAspect="1" noChangeArrowheads="1"/>
          </p:cNvPicPr>
          <p:nvPr/>
        </p:nvPicPr>
        <p:blipFill>
          <a:blip r:embed="rId2" cstate="print"/>
          <a:srcRect l="4155" r="7232" b="-25999"/>
          <a:stretch>
            <a:fillRect/>
          </a:stretch>
        </p:blipFill>
        <p:spPr bwMode="auto">
          <a:xfrm>
            <a:off x="4283968" y="6165304"/>
            <a:ext cx="4608512" cy="144016"/>
          </a:xfrm>
          <a:prstGeom prst="rect">
            <a:avLst/>
          </a:prstGeom>
          <a:noFill/>
        </p:spPr>
      </p:pic>
      <p:grpSp>
        <p:nvGrpSpPr>
          <p:cNvPr id="13" name="12 Grupo"/>
          <p:cNvGrpSpPr/>
          <p:nvPr/>
        </p:nvGrpSpPr>
        <p:grpSpPr>
          <a:xfrm>
            <a:off x="5790318" y="6378431"/>
            <a:ext cx="3102162" cy="362937"/>
            <a:chOff x="3980221" y="6142874"/>
            <a:chExt cx="3102162" cy="362937"/>
          </a:xfrm>
        </p:grpSpPr>
        <p:pic>
          <p:nvPicPr>
            <p:cNvPr id="9" name="Picture 67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839427" y="6161943"/>
              <a:ext cx="1056704" cy="316537"/>
            </a:xfrm>
            <a:prstGeom prst="rect">
              <a:avLst/>
            </a:prstGeom>
            <a:noFill/>
          </p:spPr>
        </p:pic>
        <p:pic>
          <p:nvPicPr>
            <p:cNvPr id="10" name="Picture 6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980221" y="6181011"/>
              <a:ext cx="708703" cy="324800"/>
            </a:xfrm>
            <a:prstGeom prst="rect">
              <a:avLst/>
            </a:prstGeom>
            <a:noFill/>
          </p:spPr>
        </p:pic>
        <p:pic>
          <p:nvPicPr>
            <p:cNvPr id="12" name="Picture 6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028219" y="6142874"/>
              <a:ext cx="1054164" cy="333699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xmlns="" val="191226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210741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s-PA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Encabezado / </a:t>
            </a:r>
            <a:r>
              <a:rPr lang="es-PA" sz="3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Header</a:t>
            </a:r>
            <a:endParaRPr lang="es-E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536304"/>
            <a:ext cx="8229600" cy="3629000"/>
          </a:xfrm>
        </p:spPr>
        <p:txBody>
          <a:bodyPr/>
          <a:lstStyle/>
          <a:p>
            <a:r>
              <a:rPr lang="es-PA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Texto / </a:t>
            </a:r>
            <a:r>
              <a:rPr lang="es-PA" b="1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Text</a:t>
            </a:r>
            <a:endParaRPr lang="es-PA" b="1" dirty="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PA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s-PA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endParaRPr lang="es-ES" dirty="0"/>
          </a:p>
        </p:txBody>
      </p:sp>
      <p:pic>
        <p:nvPicPr>
          <p:cNvPr id="5" name="Imagen 10" descr="footer1.jpg"/>
          <p:cNvPicPr>
            <a:picLocks noChangeAspect="1" noChangeArrowheads="1"/>
          </p:cNvPicPr>
          <p:nvPr/>
        </p:nvPicPr>
        <p:blipFill>
          <a:blip r:embed="rId2" cstate="print"/>
          <a:srcRect l="4155" r="7232" b="-25999"/>
          <a:stretch>
            <a:fillRect/>
          </a:stretch>
        </p:blipFill>
        <p:spPr bwMode="auto">
          <a:xfrm>
            <a:off x="4283968" y="6165304"/>
            <a:ext cx="4608512" cy="144016"/>
          </a:xfrm>
          <a:prstGeom prst="rect">
            <a:avLst/>
          </a:prstGeom>
          <a:noFill/>
        </p:spPr>
      </p:pic>
      <p:grpSp>
        <p:nvGrpSpPr>
          <p:cNvPr id="6" name="5 Grupo"/>
          <p:cNvGrpSpPr/>
          <p:nvPr/>
        </p:nvGrpSpPr>
        <p:grpSpPr>
          <a:xfrm>
            <a:off x="5790318" y="6378431"/>
            <a:ext cx="3102162" cy="362937"/>
            <a:chOff x="3980221" y="6142874"/>
            <a:chExt cx="3102162" cy="362937"/>
          </a:xfrm>
        </p:grpSpPr>
        <p:pic>
          <p:nvPicPr>
            <p:cNvPr id="7" name="Picture 67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839427" y="6161943"/>
              <a:ext cx="1056704" cy="316537"/>
            </a:xfrm>
            <a:prstGeom prst="rect">
              <a:avLst/>
            </a:prstGeom>
            <a:noFill/>
          </p:spPr>
        </p:pic>
        <p:pic>
          <p:nvPicPr>
            <p:cNvPr id="8" name="Picture 6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980221" y="6181011"/>
              <a:ext cx="708703" cy="324800"/>
            </a:xfrm>
            <a:prstGeom prst="rect">
              <a:avLst/>
            </a:prstGeom>
            <a:noFill/>
          </p:spPr>
        </p:pic>
        <p:pic>
          <p:nvPicPr>
            <p:cNvPr id="9" name="Picture 6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028219" y="6142874"/>
              <a:ext cx="1054164" cy="333699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259632" y="1916832"/>
            <a:ext cx="7198568" cy="1470025"/>
          </a:xfrm>
          <a:noFill/>
        </p:spPr>
        <p:txBody>
          <a:bodyPr>
            <a:normAutofit/>
          </a:bodyPr>
          <a:lstStyle/>
          <a:p>
            <a:pPr algn="l"/>
            <a:r>
              <a:rPr lang="es-PA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Conclusiones/ </a:t>
            </a:r>
            <a:r>
              <a:rPr lang="es-PA" sz="3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Conclusions</a:t>
            </a:r>
            <a:endParaRPr lang="es-PA" sz="3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59632" y="3573016"/>
            <a:ext cx="7272808" cy="1752600"/>
          </a:xfrm>
          <a:noFill/>
        </p:spPr>
        <p:txBody>
          <a:bodyPr>
            <a:normAutofit/>
          </a:bodyPr>
          <a:lstStyle/>
          <a:p>
            <a:pPr algn="l"/>
            <a:r>
              <a:rPr lang="es-PA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Nombre de Contacto / </a:t>
            </a:r>
            <a:r>
              <a:rPr lang="es-PA" sz="2800" b="1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Name</a:t>
            </a:r>
            <a:r>
              <a:rPr lang="es-PA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</a:t>
            </a:r>
            <a:r>
              <a:rPr lang="es-PA" sz="2800" b="1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Contact</a:t>
            </a:r>
            <a:endParaRPr lang="es-PA" sz="2800" b="1" dirty="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s-PA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Correo electrónico/ Email</a:t>
            </a:r>
          </a:p>
          <a:p>
            <a:pPr algn="l"/>
            <a:r>
              <a:rPr lang="es-PA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Página web / </a:t>
            </a:r>
            <a:r>
              <a:rPr lang="es-PA" sz="2800" b="1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website</a:t>
            </a:r>
            <a:endParaRPr lang="es-PA" sz="2800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Imagen 10" descr="footer1.jpg"/>
          <p:cNvPicPr>
            <a:picLocks noChangeAspect="1" noChangeArrowheads="1"/>
          </p:cNvPicPr>
          <p:nvPr/>
        </p:nvPicPr>
        <p:blipFill>
          <a:blip r:embed="rId2" cstate="print"/>
          <a:srcRect l="4155" r="7232" b="-25999"/>
          <a:stretch>
            <a:fillRect/>
          </a:stretch>
        </p:blipFill>
        <p:spPr bwMode="auto">
          <a:xfrm>
            <a:off x="4283968" y="6165304"/>
            <a:ext cx="4608512" cy="144016"/>
          </a:xfrm>
          <a:prstGeom prst="rect">
            <a:avLst/>
          </a:prstGeom>
          <a:noFill/>
        </p:spPr>
      </p:pic>
      <p:grpSp>
        <p:nvGrpSpPr>
          <p:cNvPr id="5" name="12 Grupo"/>
          <p:cNvGrpSpPr/>
          <p:nvPr/>
        </p:nvGrpSpPr>
        <p:grpSpPr>
          <a:xfrm>
            <a:off x="5790318" y="6378431"/>
            <a:ext cx="3102162" cy="362937"/>
            <a:chOff x="3980221" y="6142874"/>
            <a:chExt cx="3102162" cy="362937"/>
          </a:xfrm>
        </p:grpSpPr>
        <p:pic>
          <p:nvPicPr>
            <p:cNvPr id="9" name="Picture 67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839427" y="6161943"/>
              <a:ext cx="1056704" cy="316537"/>
            </a:xfrm>
            <a:prstGeom prst="rect">
              <a:avLst/>
            </a:prstGeom>
            <a:noFill/>
          </p:spPr>
        </p:pic>
        <p:pic>
          <p:nvPicPr>
            <p:cNvPr id="10" name="Picture 6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980221" y="6181011"/>
              <a:ext cx="708703" cy="324800"/>
            </a:xfrm>
            <a:prstGeom prst="rect">
              <a:avLst/>
            </a:prstGeom>
            <a:noFill/>
          </p:spPr>
        </p:pic>
        <p:pic>
          <p:nvPicPr>
            <p:cNvPr id="12" name="Picture 6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028219" y="6142874"/>
              <a:ext cx="1054164" cy="333699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xmlns="" val="191226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47</Words>
  <Application>Microsoft Office PowerPoint</Application>
  <PresentationFormat>Presentación en pantalla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Nombre de Sesión / Name of session</vt:lpstr>
      <vt:lpstr>Encabezado / Header</vt:lpstr>
      <vt:lpstr>Conclusiones/ Conclusions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Sesión Temática:</dc:title>
  <dc:creator>Julio Garcia</dc:creator>
  <cp:lastModifiedBy>Sandra</cp:lastModifiedBy>
  <cp:revision>13</cp:revision>
  <dcterms:created xsi:type="dcterms:W3CDTF">2011-02-04T21:23:49Z</dcterms:created>
  <dcterms:modified xsi:type="dcterms:W3CDTF">2012-11-11T20:27:44Z</dcterms:modified>
</cp:coreProperties>
</file>