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10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52E57-7214-41E6-9CB7-267A3BE97E4C}" type="datetimeFigureOut">
              <a:rPr lang="en-US" smtClean="0"/>
              <a:t>3/15/2011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7BC9C-CA91-4002-9426-DF95B64E9E0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52E57-7214-41E6-9CB7-267A3BE97E4C}" type="datetimeFigureOut">
              <a:rPr lang="en-US" smtClean="0"/>
              <a:t>3/15/2011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7BC9C-CA91-4002-9426-DF95B64E9E0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52E57-7214-41E6-9CB7-267A3BE97E4C}" type="datetimeFigureOut">
              <a:rPr lang="en-US" smtClean="0"/>
              <a:t>3/15/2011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7BC9C-CA91-4002-9426-DF95B64E9E0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52E57-7214-41E6-9CB7-267A3BE97E4C}" type="datetimeFigureOut">
              <a:rPr lang="en-US" smtClean="0"/>
              <a:t>3/15/2011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7BC9C-CA91-4002-9426-DF95B64E9E0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52E57-7214-41E6-9CB7-267A3BE97E4C}" type="datetimeFigureOut">
              <a:rPr lang="en-US" smtClean="0"/>
              <a:t>3/15/2011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7BC9C-CA91-4002-9426-DF95B64E9E0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52E57-7214-41E6-9CB7-267A3BE97E4C}" type="datetimeFigureOut">
              <a:rPr lang="en-US" smtClean="0"/>
              <a:t>3/15/2011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7BC9C-CA91-4002-9426-DF95B64E9E0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52E57-7214-41E6-9CB7-267A3BE97E4C}" type="datetimeFigureOut">
              <a:rPr lang="en-US" smtClean="0"/>
              <a:t>3/15/2011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7BC9C-CA91-4002-9426-DF95B64E9E0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52E57-7214-41E6-9CB7-267A3BE97E4C}" type="datetimeFigureOut">
              <a:rPr lang="en-US" smtClean="0"/>
              <a:t>3/15/2011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7BC9C-CA91-4002-9426-DF95B64E9E0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52E57-7214-41E6-9CB7-267A3BE97E4C}" type="datetimeFigureOut">
              <a:rPr lang="en-US" smtClean="0"/>
              <a:t>3/15/2011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7BC9C-CA91-4002-9426-DF95B64E9E0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52E57-7214-41E6-9CB7-267A3BE97E4C}" type="datetimeFigureOut">
              <a:rPr lang="en-US" smtClean="0"/>
              <a:t>3/15/2011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7BC9C-CA91-4002-9426-DF95B64E9E0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52E57-7214-41E6-9CB7-267A3BE97E4C}" type="datetimeFigureOut">
              <a:rPr lang="en-US" smtClean="0"/>
              <a:t>3/15/2011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7BC9C-CA91-4002-9426-DF95B64E9E0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E52E57-7214-41E6-9CB7-267A3BE97E4C}" type="datetimeFigureOut">
              <a:rPr lang="en-US" smtClean="0"/>
              <a:t>3/15/2011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27BC9C-CA91-4002-9426-DF95B64E9E0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1905000"/>
            <a:ext cx="6172200" cy="1524000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  <a:latin typeface="Californian FB" pitchFamily="18" charset="0"/>
              </a:rPr>
              <a:t>Nicholas Suntzeff, Ph.D.</a:t>
            </a:r>
          </a:p>
          <a:p>
            <a:r>
              <a:rPr lang="en-US" b="1" dirty="0" smtClean="0">
                <a:solidFill>
                  <a:schemeClr val="tx1"/>
                </a:solidFill>
                <a:latin typeface="Californian FB" pitchFamily="18" charset="0"/>
              </a:rPr>
              <a:t>US Department of State</a:t>
            </a:r>
            <a:endParaRPr lang="en-US" b="1" dirty="0">
              <a:solidFill>
                <a:schemeClr val="tx1"/>
              </a:solidFill>
              <a:latin typeface="Californian FB" pitchFamily="18" charset="0"/>
            </a:endParaRPr>
          </a:p>
        </p:txBody>
      </p:sp>
      <p:pic>
        <p:nvPicPr>
          <p:cNvPr id="4" name="Imagen 2"/>
          <p:cNvPicPr/>
          <p:nvPr/>
        </p:nvPicPr>
        <p:blipFill>
          <a:blip r:embed="rId2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533400" y="228600"/>
            <a:ext cx="7772400" cy="1447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352800"/>
            <a:ext cx="1905000" cy="2827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2823" y="3352800"/>
            <a:ext cx="3811177" cy="286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52600" y="3505200"/>
            <a:ext cx="3733800" cy="206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9</Words>
  <Application>Microsoft Office PowerPoint</Application>
  <PresentationFormat>On-screen Show (4:3)</PresentationFormat>
  <Paragraphs>2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Slide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Nicholas B. Suntzeff</dc:creator>
  <cp:lastModifiedBy>Nicholas B. Suntzeff</cp:lastModifiedBy>
  <cp:revision>2</cp:revision>
  <dcterms:created xsi:type="dcterms:W3CDTF">2011-03-15T16:29:16Z</dcterms:created>
  <dcterms:modified xsi:type="dcterms:W3CDTF">2011-03-15T16:41:05Z</dcterms:modified>
</cp:coreProperties>
</file>