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60" r:id="rId6"/>
  </p:sldIdLst>
  <p:sldSz cx="9144000" cy="6858000" type="screen4x3"/>
  <p:notesSz cx="6858000" cy="92964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8277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392214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8137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8214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2121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36391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333573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24102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7070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20824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72206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9AD2-2AA9-4D5F-850F-E1C997414ECB}" type="datetimeFigureOut">
              <a:rPr lang="es-PA" smtClean="0"/>
              <a:pPr/>
              <a:t>03/15/2011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17788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797" y="1988840"/>
            <a:ext cx="7702417" cy="1728191"/>
          </a:xfrm>
        </p:spPr>
        <p:txBody>
          <a:bodyPr>
            <a:normAutofit fontScale="90000"/>
          </a:bodyPr>
          <a:lstStyle/>
          <a:p>
            <a:r>
              <a:rPr lang="es-PA" sz="2400" b="1" dirty="0" smtClean="0"/>
              <a:t>     </a:t>
            </a:r>
            <a:r>
              <a:rPr lang="es-PA" sz="3200" b="1" dirty="0" smtClean="0"/>
              <a:t>Sesión </a:t>
            </a:r>
            <a:r>
              <a:rPr lang="es-PA" sz="3200" b="1" dirty="0" smtClean="0"/>
              <a:t>Temática:</a:t>
            </a:r>
            <a:br>
              <a:rPr lang="es-PA" sz="3200" b="1" dirty="0" smtClean="0"/>
            </a:br>
            <a:r>
              <a:rPr lang="es-PA" sz="3200" b="1" dirty="0" smtClean="0"/>
              <a:t/>
            </a:r>
            <a:br>
              <a:rPr lang="es-PA" sz="3200" b="1" dirty="0" smtClean="0"/>
            </a:br>
            <a:r>
              <a:rPr lang="es-PA" sz="3600" b="1" dirty="0" smtClean="0">
                <a:solidFill>
                  <a:srgbClr val="FF0000"/>
                </a:solidFill>
              </a:rPr>
              <a:t>“Hospitales, Escuelas y Ciudades Resilientes”</a:t>
            </a:r>
            <a:endParaRPr lang="es-PA" sz="3600" b="1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221088"/>
            <a:ext cx="8496944" cy="1032520"/>
          </a:xfrm>
        </p:spPr>
        <p:txBody>
          <a:bodyPr>
            <a:normAutofit fontScale="70000" lnSpcReduction="20000"/>
          </a:bodyPr>
          <a:lstStyle/>
          <a:p>
            <a:pPr algn="l"/>
            <a:endParaRPr lang="es-PA" dirty="0" smtClean="0"/>
          </a:p>
          <a:p>
            <a:r>
              <a:rPr lang="es-PA" sz="6000" dirty="0" smtClean="0">
                <a:solidFill>
                  <a:srgbClr val="00B0F0"/>
                </a:solidFill>
              </a:rPr>
              <a:t>INTRODUCCION</a:t>
            </a:r>
            <a:endParaRPr lang="es-PA" sz="6000" dirty="0" smtClean="0">
              <a:solidFill>
                <a:srgbClr val="00B0F0"/>
              </a:solidFill>
            </a:endParaRPr>
          </a:p>
          <a:p>
            <a:pPr algn="l"/>
            <a:endParaRPr lang="es-PA" dirty="0" smtClean="0"/>
          </a:p>
          <a:p>
            <a:pPr algn="l"/>
            <a:endParaRPr lang="es-P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1226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2400" cy="4824536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>
                <a:solidFill>
                  <a:srgbClr val="FF0000"/>
                </a:solidFill>
              </a:rPr>
              <a:t>Objetivos </a:t>
            </a:r>
            <a:r>
              <a:rPr lang="es-ES" sz="3200" b="1" dirty="0" smtClean="0">
                <a:solidFill>
                  <a:srgbClr val="FF0000"/>
                </a:solidFill>
              </a:rPr>
              <a:t>de la sesión temática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s-ES" sz="3200" dirty="0" smtClean="0"/>
              <a:t>Conocer </a:t>
            </a:r>
            <a:r>
              <a:rPr lang="es-ES" sz="3200" dirty="0" smtClean="0"/>
              <a:t>el estado de la situación en la </a:t>
            </a:r>
            <a:r>
              <a:rPr lang="es-ES" sz="3200" dirty="0" smtClean="0"/>
              <a:t>región en relación </a:t>
            </a:r>
            <a:r>
              <a:rPr lang="es-ES" sz="3200" dirty="0" smtClean="0"/>
              <a:t>con el eje temático</a:t>
            </a:r>
            <a:r>
              <a:rPr lang="es-ES" sz="3200" dirty="0" smtClean="0"/>
              <a:t>.</a:t>
            </a:r>
            <a:br>
              <a:rPr lang="es-ES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s-ES" sz="3200" dirty="0" smtClean="0"/>
              <a:t>Identificar los desafíos y oportunidades a corto y mediano plazo 2011-2015</a:t>
            </a:r>
            <a:r>
              <a:rPr lang="es-ES" sz="3200" dirty="0" smtClean="0"/>
              <a:t>.</a:t>
            </a:r>
            <a:br>
              <a:rPr lang="es-ES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s-ES" sz="3200" dirty="0" smtClean="0"/>
              <a:t>Señalar las acciones prioritarias en la Región a nivel: regional, subregional y nacional hacia el 2015.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s-PA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0592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797" y="1988840"/>
            <a:ext cx="7772400" cy="4392488"/>
          </a:xfrm>
        </p:spPr>
        <p:txBody>
          <a:bodyPr>
            <a:normAutofit/>
          </a:bodyPr>
          <a:lstStyle/>
          <a:p>
            <a:pPr algn="l"/>
            <a:r>
              <a:rPr lang="es-PA" sz="3200" b="1" dirty="0" smtClean="0">
                <a:solidFill>
                  <a:srgbClr val="FF0000"/>
                </a:solidFill>
              </a:rPr>
              <a:t>Tres campañas globales – tres desafíos vigentes relacionados:</a:t>
            </a:r>
            <a:r>
              <a:rPr lang="es-PA" sz="3200" b="1" dirty="0" smtClean="0">
                <a:solidFill>
                  <a:srgbClr val="FF0000"/>
                </a:solidFill>
              </a:rPr>
              <a:t/>
            </a:r>
            <a:br>
              <a:rPr lang="es-PA" sz="3200" b="1" dirty="0" smtClean="0">
                <a:solidFill>
                  <a:srgbClr val="FF0000"/>
                </a:solidFill>
              </a:rPr>
            </a:br>
            <a:r>
              <a:rPr lang="es-PA" sz="3200" b="1" dirty="0" smtClean="0"/>
              <a:t/>
            </a:r>
            <a:br>
              <a:rPr lang="es-PA" sz="3200" b="1" dirty="0" smtClean="0"/>
            </a:br>
            <a:r>
              <a:rPr lang="es-PA" sz="3200" b="1" dirty="0" smtClean="0"/>
              <a:t>     </a:t>
            </a:r>
            <a:r>
              <a:rPr lang="es-PA" sz="3200" dirty="0" smtClean="0"/>
              <a:t>2006 </a:t>
            </a:r>
            <a:r>
              <a:rPr lang="es-PA" sz="3200" b="1" dirty="0" smtClean="0"/>
              <a:t>– </a:t>
            </a:r>
            <a:r>
              <a:rPr lang="es-PA" sz="3200" b="1" dirty="0" smtClean="0"/>
              <a:t>E</a:t>
            </a:r>
            <a:r>
              <a:rPr lang="es-PA" sz="3200" b="1" dirty="0" smtClean="0"/>
              <a:t>scuelas seguras.</a:t>
            </a:r>
            <a:br>
              <a:rPr lang="es-PA" sz="3200" b="1" dirty="0" smtClean="0"/>
            </a:br>
            <a:r>
              <a:rPr lang="es-PA" sz="3200" b="1" dirty="0" smtClean="0"/>
              <a:t>     </a:t>
            </a:r>
            <a:r>
              <a:rPr lang="es-PA" sz="3200" dirty="0" smtClean="0"/>
              <a:t>2008</a:t>
            </a:r>
            <a:r>
              <a:rPr lang="es-PA" sz="3200" b="1" dirty="0" smtClean="0"/>
              <a:t> – Hospitales seguros.</a:t>
            </a:r>
            <a:br>
              <a:rPr lang="es-PA" sz="3200" b="1" dirty="0" smtClean="0"/>
            </a:br>
            <a:r>
              <a:rPr lang="es-PA" sz="3200" b="1" dirty="0" smtClean="0"/>
              <a:t>     </a:t>
            </a:r>
            <a:r>
              <a:rPr lang="es-PA" sz="3200" dirty="0" smtClean="0"/>
              <a:t>2010 </a:t>
            </a:r>
            <a:r>
              <a:rPr lang="es-PA" sz="3200" b="1" dirty="0" smtClean="0"/>
              <a:t>– Ciudades resilientes.</a:t>
            </a:r>
            <a:endParaRPr lang="es-PA" sz="3200" b="1" dirty="0"/>
          </a:p>
        </p:txBody>
      </p:sp>
    </p:spTree>
    <p:extLst>
      <p:ext uri="{BB962C8B-B14F-4D97-AF65-F5344CB8AC3E}">
        <p14:creationId xmlns="" xmlns:p14="http://schemas.microsoft.com/office/powerpoint/2010/main" val="211680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797" y="1988840"/>
            <a:ext cx="7772400" cy="4392488"/>
          </a:xfrm>
        </p:spPr>
        <p:txBody>
          <a:bodyPr>
            <a:normAutofit fontScale="90000"/>
          </a:bodyPr>
          <a:lstStyle/>
          <a:p>
            <a:pPr algn="l"/>
            <a:r>
              <a:rPr lang="es-PA" sz="3200" b="1" dirty="0" smtClean="0">
                <a:solidFill>
                  <a:srgbClr val="00B0F0"/>
                </a:solidFill>
              </a:rPr>
              <a:t>Agenda de la sesión:</a:t>
            </a:r>
            <a:r>
              <a:rPr lang="es-PA" sz="3200" b="1" dirty="0" smtClean="0"/>
              <a:t/>
            </a:r>
            <a:br>
              <a:rPr lang="es-PA" sz="3200" b="1" dirty="0" smtClean="0"/>
            </a:br>
            <a:r>
              <a:rPr lang="es-PA" sz="3200" b="1" dirty="0" smtClean="0"/>
              <a:t/>
            </a:r>
            <a:br>
              <a:rPr lang="es-PA" sz="3200" b="1" dirty="0" smtClean="0"/>
            </a:br>
            <a:r>
              <a:rPr lang="es-PA" sz="3200" dirty="0" smtClean="0"/>
              <a:t>Introducción…………………………………….10 min.</a:t>
            </a:r>
            <a:br>
              <a:rPr lang="es-PA" sz="3200" dirty="0" smtClean="0"/>
            </a:br>
            <a:r>
              <a:rPr lang="es-PA" sz="3200" dirty="0" smtClean="0"/>
              <a:t> </a:t>
            </a:r>
            <a:r>
              <a:rPr lang="es-PA" sz="3200" dirty="0" smtClean="0"/>
              <a:t>-IFRC.</a:t>
            </a:r>
            <a:br>
              <a:rPr lang="es-PA" sz="3200" dirty="0" smtClean="0"/>
            </a:br>
            <a:r>
              <a:rPr lang="es-PA" sz="3200" dirty="0" smtClean="0"/>
              <a:t>3 Presentaciones……………………………...45 min.</a:t>
            </a:r>
            <a:br>
              <a:rPr lang="es-PA" sz="3200" dirty="0" smtClean="0"/>
            </a:br>
            <a:r>
              <a:rPr lang="es-PA" sz="3200" dirty="0" smtClean="0"/>
              <a:t> </a:t>
            </a:r>
            <a:r>
              <a:rPr lang="es-PA" sz="3200" dirty="0" smtClean="0"/>
              <a:t>-OPS, UNICEF/INEE, OXFAM</a:t>
            </a:r>
            <a:br>
              <a:rPr lang="es-PA" sz="3200" dirty="0" smtClean="0"/>
            </a:br>
            <a:r>
              <a:rPr lang="es-PA" sz="3200" dirty="0" smtClean="0"/>
              <a:t>Trabajo en grupos…………………………….30 min.</a:t>
            </a:r>
            <a:br>
              <a:rPr lang="es-PA" sz="3200" dirty="0" smtClean="0"/>
            </a:br>
            <a:r>
              <a:rPr lang="es-PA" sz="3200" dirty="0" smtClean="0"/>
              <a:t>Plenaria……………………………………………15 min</a:t>
            </a:r>
            <a:br>
              <a:rPr lang="es-PA" sz="3200" dirty="0" smtClean="0"/>
            </a:br>
            <a:r>
              <a:rPr lang="es-PA" sz="3200" b="1" dirty="0" smtClean="0"/>
              <a:t/>
            </a:r>
            <a:br>
              <a:rPr lang="es-PA" sz="3200" b="1" dirty="0" smtClean="0"/>
            </a:br>
            <a:endParaRPr lang="es-PA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1680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797" y="1988840"/>
            <a:ext cx="7772400" cy="4392488"/>
          </a:xfrm>
        </p:spPr>
        <p:txBody>
          <a:bodyPr>
            <a:normAutofit fontScale="90000"/>
          </a:bodyPr>
          <a:lstStyle/>
          <a:p>
            <a:pPr algn="l"/>
            <a:r>
              <a:rPr lang="es-PA" sz="3200" b="1" dirty="0" smtClean="0"/>
              <a:t>Moderador: </a:t>
            </a:r>
            <a:r>
              <a:rPr lang="es-PA" sz="3200" dirty="0" smtClean="0"/>
              <a:t>Ing. Enrique Guevara – CENAPRED.</a:t>
            </a:r>
            <a:br>
              <a:rPr lang="es-PA" sz="3200" dirty="0" smtClean="0"/>
            </a:br>
            <a:r>
              <a:rPr lang="es-PA" sz="3200" b="1" dirty="0" smtClean="0"/>
              <a:t>Relator: </a:t>
            </a:r>
            <a:r>
              <a:rPr lang="es-PA" sz="3200" dirty="0" smtClean="0"/>
              <a:t>Sra. Marjorie Soto – IFRC.</a:t>
            </a:r>
            <a:br>
              <a:rPr lang="es-PA" sz="3200" dirty="0" smtClean="0"/>
            </a:br>
            <a:r>
              <a:rPr lang="es-PA" sz="3200" dirty="0" smtClean="0"/>
              <a:t/>
            </a:r>
            <a:br>
              <a:rPr lang="es-PA" sz="3200" dirty="0" smtClean="0"/>
            </a:br>
            <a:r>
              <a:rPr lang="es-PA" sz="3200" b="1" dirty="0" smtClean="0"/>
              <a:t>PANELISTAS:</a:t>
            </a:r>
            <a:br>
              <a:rPr lang="es-PA" sz="3200" b="1" dirty="0" smtClean="0"/>
            </a:br>
            <a:r>
              <a:rPr lang="es-PA" sz="3200" b="1" dirty="0" smtClean="0"/>
              <a:t>OPS: </a:t>
            </a:r>
            <a:r>
              <a:rPr lang="es-PA" sz="3200" dirty="0" smtClean="0"/>
              <a:t>Dr. Ciro Ugarte – Hospitales seguros</a:t>
            </a:r>
            <a:r>
              <a:rPr lang="es-PA" sz="3200" b="1" dirty="0" smtClean="0"/>
              <a:t/>
            </a:r>
            <a:br>
              <a:rPr lang="es-PA" sz="3200" b="1" dirty="0" smtClean="0"/>
            </a:br>
            <a:r>
              <a:rPr lang="es-PA" sz="3200" b="1" dirty="0" smtClean="0"/>
              <a:t>INEE: </a:t>
            </a:r>
            <a:r>
              <a:rPr lang="es-PA" sz="3200" dirty="0" smtClean="0"/>
              <a:t>Sr. Claudio Osorio-Escuelas seguras.</a:t>
            </a:r>
            <a:r>
              <a:rPr lang="es-PA" sz="3200" b="1" dirty="0" smtClean="0"/>
              <a:t/>
            </a:r>
            <a:br>
              <a:rPr lang="es-PA" sz="3200" b="1" dirty="0" smtClean="0"/>
            </a:br>
            <a:r>
              <a:rPr lang="es-PA" sz="3200" b="1" dirty="0" smtClean="0"/>
              <a:t>OXFAM: </a:t>
            </a:r>
            <a:r>
              <a:rPr lang="es-PA" sz="3200" dirty="0" smtClean="0"/>
              <a:t>Sra. Isabel Bremaud – Ciudades   Resilientes.</a:t>
            </a:r>
            <a:r>
              <a:rPr lang="es-PA" sz="3200" dirty="0" smtClean="0"/>
              <a:t/>
            </a:r>
            <a:br>
              <a:rPr lang="es-PA" sz="3200" dirty="0" smtClean="0"/>
            </a:br>
            <a:endParaRPr lang="es-PA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16800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     Sesión Temática:  “Hospitales, Escuelas y Ciudades Resilientes”</vt:lpstr>
      <vt:lpstr> Objetivos de la sesión temática Conocer el estado de la situación en la región en relación con el eje temático.  Identificar los desafíos y oportunidades a corto y mediano plazo 2011-2015.  Señalar las acciones prioritarias en la Región a nivel: regional, subregional y nacional hacia el 2015. </vt:lpstr>
      <vt:lpstr>Tres campañas globales – tres desafíos vigentes relacionados:       2006 – Escuelas seguras.      2008 – Hospitales seguros.      2010 – Ciudades resilientes.</vt:lpstr>
      <vt:lpstr>Agenda de la sesión:  Introducción…………………………………….10 min.  -IFRC. 3 Presentaciones……………………………...45 min.  -OPS, UNICEF/INEE, OXFAM Trabajo en grupos…………………………….30 min. Plenaria……………………………………………15 min  </vt:lpstr>
      <vt:lpstr>Moderador: Ing. Enrique Guevara – CENAPRED. Relator: Sra. Marjorie Soto – IFRC.  PANELISTAS: OPS: Dr. Ciro Ugarte – Hospitales seguros INEE: Sr. Claudio Osorio-Escuelas seguras. OXFAM: Sra. Isabel Bremaud – Ciudades   Resilientes.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Temática:</dc:title>
  <dc:creator>Julio Garcia</dc:creator>
  <cp:lastModifiedBy>Nelson.CASTANO</cp:lastModifiedBy>
  <cp:revision>8</cp:revision>
  <dcterms:created xsi:type="dcterms:W3CDTF">2011-02-04T21:23:49Z</dcterms:created>
  <dcterms:modified xsi:type="dcterms:W3CDTF">2011-03-15T19:07:53Z</dcterms:modified>
</cp:coreProperties>
</file>